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56" r:id="rId4"/>
    <p:sldId id="257" r:id="rId5"/>
    <p:sldId id="258" r:id="rId6"/>
    <p:sldId id="259" r:id="rId7"/>
    <p:sldId id="260" r:id="rId8"/>
    <p:sldId id="268" r:id="rId9"/>
    <p:sldId id="269" r:id="rId10"/>
    <p:sldId id="270" r:id="rId11"/>
    <p:sldId id="273" r:id="rId12"/>
    <p:sldId id="275" r:id="rId13"/>
    <p:sldId id="276" r:id="rId14"/>
    <p:sldId id="274" r:id="rId15"/>
    <p:sldId id="277" r:id="rId16"/>
    <p:sldId id="271" r:id="rId17"/>
    <p:sldId id="272" r:id="rId18"/>
    <p:sldId id="283" r:id="rId19"/>
  </p:sldIdLst>
  <p:sldSz cx="18288000" cy="10287000"/>
  <p:notesSz cx="6858000" cy="9144000"/>
  <p:embeddedFontLst>
    <p:embeddedFont>
      <p:font typeface="Fira Sans Bold" panose="020B0803050000020004"/>
      <p:bold r:id="rId23"/>
    </p:embeddedFont>
    <p:embeddedFont>
      <p:font typeface="Fira Sans Light" panose="020B0403050000020004"/>
      <p:regular r:id="rId24"/>
    </p:embeddedFont>
    <p:embeddedFont>
      <p:font typeface="Fira Sans Medium" panose="020B0603050000020004"/>
      <p:regular r:id="rId25"/>
    </p:embeddedFont>
    <p:embeddedFont>
      <p:font typeface="Fira Sans" panose="020B0503050000020004"/>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22" autoAdjust="0"/>
  </p:normalViewPr>
  <p:slideViewPr>
    <p:cSldViewPr>
      <p:cViewPr>
        <p:scale>
          <a:sx n="68" d="100"/>
          <a:sy n="68" d="100"/>
        </p:scale>
        <p:origin x="-61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font" Target="fonts/font8.fntdata"/><Relationship Id="rId3" Type="http://schemas.openxmlformats.org/officeDocument/2006/relationships/slideMaster" Target="slideMasters/slideMaster2.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5.png"/><Relationship Id="rId6" Type="http://schemas.openxmlformats.org/officeDocument/2006/relationships/tags" Target="../tags/tag14.xml"/><Relationship Id="rId5" Type="http://schemas.openxmlformats.org/officeDocument/2006/relationships/image" Target="../media/image4.png"/><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image" Target="../media/image7.png"/><Relationship Id="rId4" Type="http://schemas.openxmlformats.org/officeDocument/2006/relationships/tags" Target="../tags/tag22.xml"/><Relationship Id="rId3" Type="http://schemas.openxmlformats.org/officeDocument/2006/relationships/image" Target="../media/image6.png"/><Relationship Id="rId2" Type="http://schemas.openxmlformats.org/officeDocument/2006/relationships/tags" Target="../tags/tag21.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image" Target="../media/image9.png"/><Relationship Id="rId6" Type="http://schemas.openxmlformats.org/officeDocument/2006/relationships/tags" Target="../tags/tag60.xml"/><Relationship Id="rId5" Type="http://schemas.openxmlformats.org/officeDocument/2006/relationships/image" Target="../media/image8.png"/><Relationship Id="rId4" Type="http://schemas.openxmlformats.org/officeDocument/2006/relationships/tags" Target="../tags/tag59.xml"/><Relationship Id="rId3" Type="http://schemas.openxmlformats.org/officeDocument/2006/relationships/image" Target="../media/image6.png"/><Relationship Id="rId2" Type="http://schemas.openxmlformats.org/officeDocument/2006/relationships/tags" Target="../tags/tag58.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背景.png背景"/>
          <p:cNvPicPr>
            <a:picLocks noChangeAspect="1"/>
          </p:cNvPicPr>
          <p:nvPr userDrawn="1">
            <p:custDataLst>
              <p:tags r:id="rId2"/>
            </p:custDataLst>
          </p:nvPr>
        </p:nvPicPr>
        <p:blipFill>
          <a:blip r:embed="rId3"/>
          <a:srcRect/>
          <a:stretch>
            <a:fillRect/>
          </a:stretch>
        </p:blipFill>
        <p:spPr>
          <a:xfrm>
            <a:off x="0" y="0"/>
            <a:ext cx="18288000" cy="10287000"/>
          </a:xfrm>
          <a:prstGeom prst="rect">
            <a:avLst/>
          </a:prstGeom>
        </p:spPr>
      </p:pic>
      <p:pic>
        <p:nvPicPr>
          <p:cNvPr id="13" name="图片 12" descr="元素3"/>
          <p:cNvPicPr>
            <a:picLocks noChangeAspect="1"/>
          </p:cNvPicPr>
          <p:nvPr userDrawn="1">
            <p:custDataLst>
              <p:tags r:id="rId4"/>
            </p:custDataLst>
          </p:nvPr>
        </p:nvPicPr>
        <p:blipFill>
          <a:blip r:embed="rId5"/>
          <a:stretch>
            <a:fillRect/>
          </a:stretch>
        </p:blipFill>
        <p:spPr>
          <a:xfrm>
            <a:off x="10418445" y="1089"/>
            <a:ext cx="7868603" cy="10285755"/>
          </a:xfrm>
          <a:prstGeom prst="rect">
            <a:avLst/>
          </a:prstGeom>
        </p:spPr>
      </p:pic>
      <p:sp>
        <p:nvSpPr>
          <p:cNvPr id="2" name="标题 1"/>
          <p:cNvSpPr>
            <a:spLocks noGrp="1"/>
          </p:cNvSpPr>
          <p:nvPr>
            <p:ph type="ctrTitle" hasCustomPrompt="1"/>
            <p:custDataLst>
              <p:tags r:id="rId6"/>
            </p:custDataLst>
          </p:nvPr>
        </p:nvSpPr>
        <p:spPr>
          <a:xfrm>
            <a:off x="1303020" y="3338513"/>
            <a:ext cx="9950844" cy="3609975"/>
          </a:xfrm>
        </p:spPr>
        <p:txBody>
          <a:bodyPr vert="horz" wrap="square" lIns="0" tIns="38100" rIns="76200" bIns="38100" rtlCol="0" anchor="ctr" anchorCtr="0">
            <a:normAutofit/>
          </a:bodyPr>
          <a:lstStyle>
            <a:lvl1pPr marL="0" indent="0">
              <a:buFont typeface="Arial" panose="020B0604020202020204" pitchFamily="34" charset="0"/>
              <a:buNone/>
              <a:defRPr kumimoji="0" lang="en-US" sz="8700" i="0" u="none" strike="noStrike" cap="none" spc="0" normalizeH="0" baseline="0" dirty="0">
                <a:solidFill>
                  <a:schemeClr val="lt1">
                    <a:lumMod val="100000"/>
                  </a:schemeClr>
                </a:solidFill>
                <a:uFillTx/>
                <a:latin typeface="+mj-lt"/>
              </a:defRPr>
            </a:lvl1pPr>
          </a:lstStyle>
          <a:p>
            <a:pPr marL="0" marR="0" lvl="0" fontAlgn="auto">
              <a:lnSpc>
                <a:spcPct val="92000"/>
              </a:lnSpc>
              <a:buClrTx/>
              <a:buSzTx/>
              <a:buFontTx/>
            </a:pPr>
            <a:r>
              <a:rPr lang="en-US" dirty="0">
                <a:latin typeface="+mj-lt"/>
              </a:rPr>
              <a:t>Click to add title</a:t>
            </a:r>
            <a:endParaRPr lang="en-US" dirty="0"/>
          </a:p>
        </p:txBody>
      </p:sp>
      <p:sp>
        <p:nvSpPr>
          <p:cNvPr id="7" name="日期占位符 6"/>
          <p:cNvSpPr>
            <a:spLocks noGrp="1"/>
          </p:cNvSpPr>
          <p:nvPr>
            <p:ph type="dt" sz="half" idx="10"/>
            <p:custDataLst>
              <p:tags r:id="rId7"/>
            </p:custDataLst>
          </p:nvPr>
        </p:nvSpPr>
        <p:spPr/>
        <p:txBody>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dirty="0"/>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背景.png背景"/>
          <p:cNvPicPr/>
          <p:nvPr userDrawn="1">
            <p:custDataLst>
              <p:tags r:id="rId2"/>
            </p:custDataLst>
          </p:nvPr>
        </p:nvPicPr>
        <p:blipFill>
          <a:blip r:embed="rId3"/>
          <a:srcRect t="3852"/>
          <a:stretch>
            <a:fillRect/>
          </a:stretch>
        </p:blipFill>
        <p:spPr>
          <a:xfrm>
            <a:off x="1800" y="0"/>
            <a:ext cx="18284400" cy="10287000"/>
          </a:xfrm>
          <a:prstGeom prst="rect">
            <a:avLst/>
          </a:prstGeom>
        </p:spPr>
      </p:pic>
      <p:pic>
        <p:nvPicPr>
          <p:cNvPr id="11" name="图片 10" descr="/Users/wangweisen/Desktop/空间.png空间"/>
          <p:cNvPicPr>
            <a:picLocks noChangeAspect="1"/>
          </p:cNvPicPr>
          <p:nvPr userDrawn="1">
            <p:custDataLst>
              <p:tags r:id="rId4"/>
            </p:custDataLst>
          </p:nvPr>
        </p:nvPicPr>
        <p:blipFill rotWithShape="1">
          <a:blip r:embed="rId5"/>
          <a:srcRect/>
          <a:stretch>
            <a:fillRect/>
          </a:stretch>
        </p:blipFill>
        <p:spPr>
          <a:xfrm>
            <a:off x="0" y="3524252"/>
            <a:ext cx="6328688" cy="6762749"/>
          </a:xfrm>
          <a:prstGeom prst="rect">
            <a:avLst/>
          </a:prstGeom>
        </p:spPr>
      </p:pic>
      <p:pic>
        <p:nvPicPr>
          <p:cNvPr id="12" name="图片 11" descr="/Users/wangweisen/Desktop/星辰.png星辰"/>
          <p:cNvPicPr>
            <a:picLocks noChangeAspect="1"/>
          </p:cNvPicPr>
          <p:nvPr userDrawn="1">
            <p:custDataLst>
              <p:tags r:id="rId6"/>
            </p:custDataLst>
          </p:nvPr>
        </p:nvPicPr>
        <p:blipFill rotWithShape="1">
          <a:blip r:embed="rId7"/>
          <a:srcRect/>
          <a:stretch>
            <a:fillRect/>
          </a:stretch>
        </p:blipFill>
        <p:spPr>
          <a:xfrm>
            <a:off x="15555632" y="0"/>
            <a:ext cx="2732369" cy="3778106"/>
          </a:xfrm>
          <a:prstGeom prst="rect">
            <a:avLst/>
          </a:prstGeom>
        </p:spPr>
      </p:pic>
      <p:sp>
        <p:nvSpPr>
          <p:cNvPr id="2" name="标题 1"/>
          <p:cNvSpPr>
            <a:spLocks noGrp="1"/>
          </p:cNvSpPr>
          <p:nvPr>
            <p:ph type="title" hasCustomPrompt="1"/>
            <p:custDataLst>
              <p:tags r:id="rId8"/>
            </p:custDataLst>
          </p:nvPr>
        </p:nvSpPr>
        <p:spPr>
          <a:xfrm>
            <a:off x="7968503" y="1251045"/>
            <a:ext cx="4854522" cy="1621632"/>
          </a:xfrm>
        </p:spPr>
        <p:txBody>
          <a:bodyPr wrap="square" anchor="b">
            <a:normAutofit/>
          </a:bodyPr>
          <a:lstStyle>
            <a:lvl1pPr>
              <a:defRPr sz="9000">
                <a:solidFill>
                  <a:schemeClr val="lt1">
                    <a:lumMod val="100000"/>
                  </a:schemeClr>
                </a:solidFill>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0"/>
            </p:custDataLst>
          </p:nvPr>
        </p:nvSpPr>
        <p:spPr/>
        <p:txBody>
          <a:bodyPr/>
          <a:lstStyle/>
          <a:p>
            <a:endParaRPr 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en-US" smtClean="0"/>
            </a:fld>
            <a:endParaRPr lang="en-US"/>
          </a:p>
        </p:txBody>
      </p:sp>
      <p:cxnSp>
        <p:nvCxnSpPr>
          <p:cNvPr id="13" name="直接连接符 12"/>
          <p:cNvCxnSpPr/>
          <p:nvPr userDrawn="1">
            <p:custDataLst>
              <p:tags r:id="rId12"/>
            </p:custDataLst>
          </p:nvPr>
        </p:nvCxnSpPr>
        <p:spPr>
          <a:xfrm>
            <a:off x="8061882" y="3400379"/>
            <a:ext cx="4761143"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13"/>
            </p:custDataLst>
          </p:nvPr>
        </p:nvCxnSpPr>
        <p:spPr>
          <a:xfrm>
            <a:off x="7968503" y="3400379"/>
            <a:ext cx="976802" cy="0"/>
          </a:xfrm>
          <a:prstGeom prst="line">
            <a:avLst/>
          </a:prstGeom>
          <a:ln w="889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背景"/>
          <p:cNvPicPr>
            <a:picLocks noChangeAspect="1"/>
          </p:cNvPicPr>
          <p:nvPr userDrawn="1">
            <p:custDataLst>
              <p:tags r:id="rId2"/>
            </p:custDataLst>
          </p:nvPr>
        </p:nvPicPr>
        <p:blipFill>
          <a:blip r:embed="rId3"/>
          <a:stretch>
            <a:fillRect/>
          </a:stretch>
        </p:blipFill>
        <p:spPr>
          <a:xfrm>
            <a:off x="53" y="548"/>
            <a:ext cx="18287895" cy="10286382"/>
          </a:xfrm>
          <a:prstGeom prst="rect">
            <a:avLst/>
          </a:prstGeom>
        </p:spPr>
      </p:pic>
      <p:pic>
        <p:nvPicPr>
          <p:cNvPr id="10" name="图片 9" descr="/Users/wangweisen/Desktop/xingqiu.pngxingqiu"/>
          <p:cNvPicPr/>
          <p:nvPr userDrawn="1">
            <p:custDataLst>
              <p:tags r:id="rId4"/>
            </p:custDataLst>
          </p:nvPr>
        </p:nvPicPr>
        <p:blipFill>
          <a:blip r:embed="rId5"/>
          <a:srcRect/>
          <a:stretch>
            <a:fillRect/>
          </a:stretch>
        </p:blipFill>
        <p:spPr>
          <a:xfrm>
            <a:off x="10254701" y="1092548"/>
            <a:ext cx="8033280" cy="8098095"/>
          </a:xfrm>
          <a:prstGeom prst="rect">
            <a:avLst/>
          </a:prstGeom>
        </p:spPr>
      </p:pic>
      <p:sp>
        <p:nvSpPr>
          <p:cNvPr id="2" name="标题 1"/>
          <p:cNvSpPr>
            <a:spLocks noGrp="1"/>
          </p:cNvSpPr>
          <p:nvPr>
            <p:ph type="title" hasCustomPrompt="1"/>
            <p:custDataLst>
              <p:tags r:id="rId6"/>
            </p:custDataLst>
          </p:nvPr>
        </p:nvSpPr>
        <p:spPr>
          <a:xfrm>
            <a:off x="1656398" y="5025390"/>
            <a:ext cx="9513570" cy="1727835"/>
          </a:xfrm>
        </p:spPr>
        <p:txBody>
          <a:bodyPr wrap="square" anchor="t" anchorCtr="0">
            <a:normAutofit/>
          </a:bodyPr>
          <a:lstStyle>
            <a:lvl1pPr marL="0" indent="0" algn="l">
              <a:buFont typeface="Arial" panose="020B0604020202020204" pitchFamily="34" charset="0"/>
              <a:buNone/>
              <a:defRPr sz="8100">
                <a:solidFill>
                  <a:schemeClr val="lt1">
                    <a:lumMod val="100000"/>
                  </a:schemeClr>
                </a:solidFill>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7"/>
            </p:custDataLst>
          </p:nvPr>
        </p:nvSpPr>
        <p:spPr>
          <a:xfrm>
            <a:off x="1656398" y="1633538"/>
            <a:ext cx="9513570" cy="3300413"/>
          </a:xfrm>
        </p:spPr>
        <p:txBody>
          <a:bodyPr wrap="none" anchor="b">
            <a:normAutofit/>
          </a:bodyPr>
          <a:lstStyle>
            <a:lvl1pPr marL="0" indent="0" algn="l">
              <a:buFont typeface="Arial" panose="020B0604020202020204" pitchFamily="34" charset="0"/>
              <a:buNone/>
              <a:defRPr sz="13500">
                <a:solidFill>
                  <a:schemeClr val="lt1">
                    <a:lumMod val="100000"/>
                  </a:schemeClr>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42200" y="540000"/>
            <a:ext cx="16200000" cy="1080000"/>
          </a:xfrm>
        </p:spPr>
        <p:txBody>
          <a:bodyPr vert="horz" wrap="square" lIns="0" tIns="0" rIns="0" bIns="0" rtlCol="0" anchor="b" anchorCtr="0">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1042200" y="1843088"/>
            <a:ext cx="7772400" cy="7423313"/>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9469800" y="1843088"/>
            <a:ext cx="7772400" cy="7423313"/>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1042200" y="1843088"/>
            <a:ext cx="7736681" cy="810000"/>
          </a:xfrm>
        </p:spPr>
        <p:txBody>
          <a:bodyPr wrap="square" anchor="b">
            <a:normAutofit/>
          </a:bodyPr>
          <a:lstStyle>
            <a:lvl1pPr marL="0" indent="0">
              <a:buNone/>
              <a:defRPr sz="3600" b="1">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1042200" y="2788617"/>
            <a:ext cx="7736681" cy="6495878"/>
          </a:xfrm>
        </p:spPr>
        <p:txBody>
          <a:bodyPr wrap="square">
            <a:normAutofit/>
          </a:bodyPr>
          <a:lstStyle>
            <a:lvl1pPr>
              <a:defRPr sz="330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9467418" y="1843088"/>
            <a:ext cx="7774782" cy="810000"/>
          </a:xfrm>
        </p:spPr>
        <p:txBody>
          <a:bodyPr wrap="square" anchor="b">
            <a:normAutofit/>
          </a:bodyPr>
          <a:lstStyle>
            <a:lvl1pPr marL="0" indent="0">
              <a:buNone/>
              <a:defRPr sz="3600" b="1">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9467418" y="2788617"/>
            <a:ext cx="7774782" cy="6495878"/>
          </a:xfrm>
        </p:spPr>
        <p:txBody>
          <a:bodyPr wrap="square">
            <a:normAutofit/>
          </a:bodyPr>
          <a:lstStyle>
            <a:lvl1pPr>
              <a:defRPr sz="330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1042200" y="540000"/>
            <a:ext cx="16200000" cy="1080000"/>
          </a:xfrm>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en-US" sz="6000" b="1" i="0" u="none" strike="noStrike" kern="1200" cap="none" spc="0" normalizeH="0" baseline="0" noProof="1" dirty="0">
                <a:solidFill>
                  <a:schemeClr val="lt1">
                    <a:lumMod val="100000"/>
                  </a:schemeClr>
                </a:solidFill>
                <a:latin typeface="+mj-lt"/>
              </a:defRPr>
            </a:lvl1pPr>
          </a:lstStyle>
          <a:p>
            <a:pPr lvl="0"/>
            <a:r>
              <a:rPr dirty="0">
                <a:sym typeface="+mn-ea"/>
              </a:rPr>
              <a:t>Click to add title</a:t>
            </a:r>
            <a:endParaRPr dirty="0">
              <a:sym typeface="+mn-ea"/>
            </a:endParaRPr>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chorCtr="0">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1042199" y="540000"/>
            <a:ext cx="16203603" cy="87264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1042197" y="1843088"/>
            <a:ext cx="16217102" cy="864000"/>
          </a:xfrm>
        </p:spPr>
        <p:txBody>
          <a:bodyPr wrap="square" anchor="t">
            <a:normAutofit/>
          </a:bodyPr>
          <a:lstStyle>
            <a:lvl1pPr marL="0" indent="0">
              <a:buNone/>
              <a:defRPr sz="3600" b="0">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r>
              <a:rPr lang="en-US" dirty="0">
                <a:latin typeface="+mj-lt"/>
              </a:rPr>
              <a:t>Click to add text</a:t>
            </a:r>
            <a:endParaRPr lang="en-US" dirty="0"/>
          </a:p>
        </p:txBody>
      </p:sp>
      <p:sp>
        <p:nvSpPr>
          <p:cNvPr id="4" name="标题 3"/>
          <p:cNvSpPr>
            <a:spLocks noGrp="1"/>
          </p:cNvSpPr>
          <p:nvPr>
            <p:ph type="title" hasCustomPrompt="1"/>
            <p:custDataLst>
              <p:tags r:id="rId3"/>
            </p:custDataLst>
          </p:nvPr>
        </p:nvSpPr>
        <p:spPr/>
        <p:txBody>
          <a:bodyPr/>
          <a:lstStyle/>
          <a:p>
            <a:r>
              <a:rPr lang="en-US" dirty="0">
                <a:latin typeface="+mj-lt"/>
              </a:rPr>
              <a:t>Click to add title</a:t>
            </a:r>
            <a:endParaRPr lang="en-US" dirty="0"/>
          </a:p>
        </p:txBody>
      </p:sp>
      <p:sp>
        <p:nvSpPr>
          <p:cNvPr id="5" name="日期占位符 4"/>
          <p:cNvSpPr>
            <a:spLocks noGrp="1"/>
          </p:cNvSpPr>
          <p:nvPr>
            <p:ph type="dt" sz="half" idx="10"/>
            <p:custDataLst>
              <p:tags r:id="rId4"/>
            </p:custDataLst>
          </p:nvPr>
        </p:nvSpPr>
        <p:spPr/>
        <p:txBody>
          <a:bodyPr/>
          <a:lstStyle/>
          <a:p>
            <a:r>
              <a:rPr lang="en-US"/>
              <a:t>Date Area</a:t>
            </a:r>
            <a:endParaRPr lang="en-US"/>
          </a:p>
        </p:txBody>
      </p:sp>
      <p:sp>
        <p:nvSpPr>
          <p:cNvPr id="6" name="页脚占位符 5"/>
          <p:cNvSpPr>
            <a:spLocks noGrp="1"/>
          </p:cNvSpPr>
          <p:nvPr>
            <p:ph type="ftr" sz="quarter" idx="11"/>
            <p:custDataLst>
              <p:tags r:id="rId5"/>
            </p:custDataLst>
          </p:nvPr>
        </p:nvSpPr>
        <p:spPr/>
        <p:txBody>
          <a:bodyPr/>
          <a:lstStyle/>
          <a:p>
            <a:endParaRPr lang="en-US" dirty="0"/>
          </a:p>
        </p:txBody>
      </p:sp>
      <p:sp>
        <p:nvSpPr>
          <p:cNvPr id="10" name="灯片编号占位符 9"/>
          <p:cNvSpPr>
            <a:spLocks noGrp="1"/>
          </p:cNvSpPr>
          <p:nvPr>
            <p:ph type="sldNum" sz="quarter" idx="12"/>
            <p:custDataLst>
              <p:tags r:id="rId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12" name="图片 11" descr="背景"/>
          <p:cNvPicPr/>
          <p:nvPr userDrawn="1">
            <p:custDataLst>
              <p:tags r:id="rId2"/>
            </p:custDataLst>
          </p:nvPr>
        </p:nvPicPr>
        <p:blipFill>
          <a:blip r:embed="rId3"/>
          <a:stretch>
            <a:fillRect/>
          </a:stretch>
        </p:blipFill>
        <p:spPr>
          <a:xfrm>
            <a:off x="1800" y="0"/>
            <a:ext cx="18284400" cy="10287000"/>
          </a:xfrm>
          <a:prstGeom prst="rect">
            <a:avLst/>
          </a:prstGeom>
        </p:spPr>
      </p:pic>
      <p:pic>
        <p:nvPicPr>
          <p:cNvPr id="13" name="图片 12" descr="/Users/wangweisen/Desktop/星期.png星期"/>
          <p:cNvPicPr>
            <a:picLocks noChangeAspect="1"/>
          </p:cNvPicPr>
          <p:nvPr userDrawn="1">
            <p:custDataLst>
              <p:tags r:id="rId4"/>
            </p:custDataLst>
          </p:nvPr>
        </p:nvPicPr>
        <p:blipFill>
          <a:blip r:embed="rId5"/>
          <a:srcRect/>
          <a:stretch>
            <a:fillRect/>
          </a:stretch>
        </p:blipFill>
        <p:spPr>
          <a:xfrm>
            <a:off x="0" y="0"/>
            <a:ext cx="2955918" cy="2589828"/>
          </a:xfrm>
          <a:prstGeom prst="rect">
            <a:avLst/>
          </a:prstGeom>
        </p:spPr>
      </p:pic>
      <p:pic>
        <p:nvPicPr>
          <p:cNvPr id="15" name="图片 14" descr="/Users/wangweisen/Desktop/飞向太空.png飞向太空"/>
          <p:cNvPicPr>
            <a:picLocks noChangeAspect="1"/>
          </p:cNvPicPr>
          <p:nvPr userDrawn="1">
            <p:custDataLst>
              <p:tags r:id="rId6"/>
            </p:custDataLst>
          </p:nvPr>
        </p:nvPicPr>
        <p:blipFill>
          <a:blip r:embed="rId7"/>
          <a:srcRect/>
          <a:stretch>
            <a:fillRect/>
          </a:stretch>
        </p:blipFill>
        <p:spPr>
          <a:xfrm>
            <a:off x="9955784" y="3478416"/>
            <a:ext cx="8332217" cy="6808584"/>
          </a:xfrm>
          <a:prstGeom prst="rect">
            <a:avLst/>
          </a:prstGeom>
        </p:spPr>
      </p:pic>
      <p:sp>
        <p:nvSpPr>
          <p:cNvPr id="2" name="标题 1"/>
          <p:cNvSpPr>
            <a:spLocks noGrp="1"/>
          </p:cNvSpPr>
          <p:nvPr>
            <p:ph type="ctrTitle" hasCustomPrompt="1"/>
            <p:custDataLst>
              <p:tags r:id="rId8"/>
            </p:custDataLst>
          </p:nvPr>
        </p:nvSpPr>
        <p:spPr>
          <a:xfrm>
            <a:off x="1308017" y="3394550"/>
            <a:ext cx="11838641" cy="3497901"/>
          </a:xfrm>
        </p:spPr>
        <p:txBody>
          <a:bodyPr wrap="square" anchor="ctr">
            <a:normAutofit/>
          </a:bodyPr>
          <a:lstStyle>
            <a:lvl1pPr marL="0" indent="0" algn="l">
              <a:lnSpc>
                <a:spcPct val="100000"/>
              </a:lnSpc>
              <a:buFont typeface="Arial" panose="020B0604020202020204" pitchFamily="34" charset="0"/>
              <a:buNone/>
              <a:defRPr sz="8700">
                <a:solidFill>
                  <a:schemeClr val="tx1"/>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0"/>
            </p:custDataLst>
          </p:nvPr>
        </p:nvSpPr>
        <p:spPr/>
        <p:txBody>
          <a:bodyPr/>
          <a:lstStyle/>
          <a:p>
            <a:endParaRPr lang="en-US"/>
          </a:p>
        </p:txBody>
      </p:sp>
      <p:sp>
        <p:nvSpPr>
          <p:cNvPr id="6" name="灯片编号占位符 5"/>
          <p:cNvSpPr>
            <a:spLocks noGrp="1"/>
          </p:cNvSpPr>
          <p:nvPr>
            <p:ph type="sldNum" sz="quarter" idx="12"/>
            <p:custDataLst>
              <p:tags r:id="rId11"/>
            </p:custDataLst>
          </p:nvPr>
        </p:nvSpPr>
        <p:spPr>
          <a:xfrm>
            <a:off x="12915900" y="9534525"/>
            <a:ext cx="4114800" cy="547688"/>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image" Target="../media/image6.png"/><Relationship Id="rId12" Type="http://schemas.openxmlformats.org/officeDocument/2006/relationships/tags" Target="../tags/tag6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背景"/>
          <p:cNvPicPr>
            <a:picLocks noChangeAspect="1"/>
          </p:cNvPicPr>
          <p:nvPr userDrawn="1">
            <p:custDataLst>
              <p:tags r:id="rId12"/>
            </p:custDataLst>
          </p:nvPr>
        </p:nvPicPr>
        <p:blipFill>
          <a:blip r:embed="rId13"/>
          <a:stretch>
            <a:fillRect/>
          </a:stretch>
        </p:blipFill>
        <p:spPr>
          <a:xfrm>
            <a:off x="53" y="71"/>
            <a:ext cx="18287895" cy="10286858"/>
          </a:xfrm>
          <a:prstGeom prst="rect">
            <a:avLst/>
          </a:prstGeom>
        </p:spPr>
      </p:pic>
      <p:sp>
        <p:nvSpPr>
          <p:cNvPr id="2" name="标题占位符 1"/>
          <p:cNvSpPr>
            <a:spLocks noGrp="1"/>
          </p:cNvSpPr>
          <p:nvPr>
            <p:ph type="title"/>
            <p:custDataLst>
              <p:tags r:id="rId14"/>
            </p:custDataLst>
          </p:nvPr>
        </p:nvSpPr>
        <p:spPr>
          <a:xfrm>
            <a:off x="1042200" y="540000"/>
            <a:ext cx="16200000" cy="108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1042199" y="1843088"/>
            <a:ext cx="16199999" cy="7423313"/>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1042199" y="9534525"/>
            <a:ext cx="4114800" cy="547688"/>
          </a:xfrm>
          <a:prstGeom prst="rect">
            <a:avLst/>
          </a:prstGeom>
        </p:spPr>
        <p:txBody>
          <a:bodyPr vert="horz" wrap="square" lIns="0" tIns="0" rIns="0" bIns="0" rtlCol="0" anchor="ctr">
            <a:normAutofit/>
          </a:bodyPr>
          <a:lstStyle>
            <a:lvl1pPr algn="l">
              <a:defRPr sz="18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6057900" y="9534525"/>
            <a:ext cx="6172200" cy="547688"/>
          </a:xfrm>
          <a:prstGeom prst="rect">
            <a:avLst/>
          </a:prstGeom>
        </p:spPr>
        <p:txBody>
          <a:bodyPr vert="horz" lIns="0" tIns="0" rIns="0" bIns="0" rtlCol="0" anchor="ctr">
            <a:normAutofit/>
          </a:bodyPr>
          <a:lstStyle>
            <a:lvl1pPr algn="ctr">
              <a:defRPr sz="18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13127397" y="9534525"/>
            <a:ext cx="4114800" cy="547688"/>
          </a:xfrm>
          <a:prstGeom prst="rect">
            <a:avLst/>
          </a:prstGeom>
        </p:spPr>
        <p:txBody>
          <a:bodyPr vert="horz" wrap="square" lIns="0" tIns="0" rIns="0" bIns="0" rtlCol="0" anchor="ctr">
            <a:normAutofit/>
          </a:bodyPr>
          <a:lstStyle>
            <a:lvl1pPr algn="r">
              <a:defRPr sz="18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100000"/>
        </a:lnSpc>
        <a:spcBef>
          <a:spcPct val="0"/>
        </a:spcBef>
        <a:buNone/>
        <a:defRPr sz="600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1371600" rtl="0" eaLnBrk="1" latinLnBrk="0" hangingPunct="1">
        <a:lnSpc>
          <a:spcPct val="130000"/>
        </a:lnSpc>
        <a:spcBef>
          <a:spcPts val="1500"/>
        </a:spcBef>
        <a:buFont typeface="Arial" panose="020B0604020202020204" pitchFamily="34" charset="0"/>
        <a:buChar char="•"/>
        <a:defRPr sz="360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807720" indent="-309245" algn="l" defTabSz="1371600" rtl="0" eaLnBrk="1" latinLnBrk="0" hangingPunct="1">
        <a:lnSpc>
          <a:spcPct val="130000"/>
        </a:lnSpc>
        <a:spcBef>
          <a:spcPts val="0"/>
        </a:spcBef>
        <a:buFont typeface="Arial" panose="020B0604020202020204" pitchFamily="34" charset="0"/>
        <a:buChar char="•"/>
        <a:defRPr sz="3000" kern="1200">
          <a:solidFill>
            <a:schemeClr val="lt1">
              <a:lumMod val="100000"/>
            </a:schemeClr>
          </a:solidFill>
          <a:latin typeface="+mn-lt"/>
          <a:ea typeface="+mn-ea"/>
          <a:cs typeface="+mn-cs"/>
        </a:defRPr>
      </a:lvl2pPr>
      <a:lvl3pPr marL="1198245" indent="-242570" algn="l" defTabSz="1371600" rtl="0" eaLnBrk="1" latinLnBrk="0" hangingPunct="1">
        <a:lnSpc>
          <a:spcPct val="130000"/>
        </a:lnSpc>
        <a:spcBef>
          <a:spcPts val="0"/>
        </a:spcBef>
        <a:buFont typeface="Arial" panose="020B0604020202020204" pitchFamily="34" charset="0"/>
        <a:buChar char="•"/>
        <a:defRPr sz="2700" kern="1200">
          <a:solidFill>
            <a:schemeClr val="lt1">
              <a:lumMod val="100000"/>
            </a:schemeClr>
          </a:solidFill>
          <a:latin typeface="+mn-lt"/>
          <a:ea typeface="+mn-ea"/>
          <a:cs typeface="+mn-cs"/>
        </a:defRPr>
      </a:lvl3pPr>
      <a:lvl4pPr marL="1546225" indent="-223520" algn="l" defTabSz="1371600" rtl="0" eaLnBrk="1" latinLnBrk="0" hangingPunct="1">
        <a:lnSpc>
          <a:spcPct val="130000"/>
        </a:lnSpc>
        <a:spcBef>
          <a:spcPts val="0"/>
        </a:spcBef>
        <a:buFont typeface="Arial" panose="020B0604020202020204" pitchFamily="34" charset="0"/>
        <a:buChar char="•"/>
        <a:defRPr sz="2400" kern="1200">
          <a:solidFill>
            <a:schemeClr val="lt1">
              <a:lumMod val="100000"/>
            </a:schemeClr>
          </a:solidFill>
          <a:latin typeface="+mn-lt"/>
          <a:ea typeface="+mn-ea"/>
          <a:cs typeface="+mn-cs"/>
        </a:defRPr>
      </a:lvl4pPr>
      <a:lvl5pPr marL="1852930" indent="-190500" algn="l" defTabSz="1371600" rtl="0" eaLnBrk="1" latinLnBrk="0" hangingPunct="1">
        <a:lnSpc>
          <a:spcPct val="130000"/>
        </a:lnSpc>
        <a:spcBef>
          <a:spcPts val="0"/>
        </a:spcBef>
        <a:buFont typeface="Arial" panose="020B0604020202020204" pitchFamily="34" charset="0"/>
        <a:buChar char="•"/>
        <a:defRPr sz="2100" kern="1200">
          <a:solidFill>
            <a:schemeClr val="lt1">
              <a:lumMod val="100000"/>
            </a:schemeClr>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73.xml"/><Relationship Id="rId1" Type="http://schemas.openxmlformats.org/officeDocument/2006/relationships/tags" Target="../tags/tag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36453"/>
            <a:ext cx="10202605" cy="4501490"/>
            <a:chOff x="0" y="0"/>
            <a:chExt cx="13603473" cy="6001986"/>
          </a:xfrm>
        </p:grpSpPr>
        <p:sp>
          <p:nvSpPr>
            <p:cNvPr id="3" name="TextBox 3"/>
            <p:cNvSpPr txBox="1"/>
            <p:nvPr/>
          </p:nvSpPr>
          <p:spPr>
            <a:xfrm>
              <a:off x="0" y="0"/>
              <a:ext cx="13603473" cy="2245401"/>
            </a:xfrm>
            <a:prstGeom prst="rect">
              <a:avLst/>
            </a:prstGeom>
          </p:spPr>
          <p:txBody>
            <a:bodyPr lIns="0" tIns="0" rIns="0" bIns="0" rtlCol="0" anchor="t">
              <a:spAutoFit/>
            </a:bodyPr>
            <a:lstStyle/>
            <a:p>
              <a:pPr algn="l">
                <a:lnSpc>
                  <a:spcPts val="14400"/>
                </a:lnSpc>
              </a:pPr>
              <a:r>
                <a:rPr lang="en-US" sz="8800" b="1" dirty="0" smtClean="0">
                  <a:solidFill>
                    <a:srgbClr val="000000"/>
                  </a:solidFill>
                  <a:latin typeface="Fira Sans Bold" panose="020B0803050000020004"/>
                  <a:ea typeface="Fira Sans Bold" panose="020B0803050000020004"/>
                  <a:cs typeface="Fira Sans Bold" panose="020B0803050000020004"/>
                  <a:sym typeface="Fira Sans Bold" panose="020B0803050000020004"/>
                </a:rPr>
                <a:t>Sani3i Application</a:t>
              </a:r>
              <a:endParaRPr lang="en-US" sz="8800" b="1" dirty="0">
                <a:solidFill>
                  <a:srgbClr val="000000"/>
                </a:solidFill>
                <a:latin typeface="Fira Sans Bold" panose="020B0803050000020004"/>
                <a:ea typeface="Fira Sans Bold" panose="020B0803050000020004"/>
                <a:cs typeface="Fira Sans Bold" panose="020B0803050000020004"/>
                <a:sym typeface="Fira Sans Bold" panose="020B0803050000020004"/>
              </a:endParaRPr>
            </a:p>
          </p:txBody>
        </p:sp>
        <p:sp>
          <p:nvSpPr>
            <p:cNvPr id="4" name="TextBox 4"/>
            <p:cNvSpPr txBox="1"/>
            <p:nvPr/>
          </p:nvSpPr>
          <p:spPr>
            <a:xfrm>
              <a:off x="0" y="5196806"/>
              <a:ext cx="13603473" cy="805180"/>
            </a:xfrm>
            <a:prstGeom prst="rect">
              <a:avLst/>
            </a:prstGeom>
          </p:spPr>
          <p:txBody>
            <a:bodyPr lIns="0" tIns="0" rIns="0" bIns="0" rtlCol="0" anchor="t">
              <a:spAutoFit/>
            </a:bodyPr>
            <a:lstStyle/>
            <a:p>
              <a:pPr algn="l">
                <a:lnSpc>
                  <a:spcPts val="5040"/>
                </a:lnSpc>
              </a:pPr>
              <a:r>
                <a:rPr lang="en-US" sz="3600" dirty="0" smtClean="0">
                  <a:solidFill>
                    <a:srgbClr val="000000"/>
                  </a:solidFill>
                  <a:latin typeface="Fira Sans Light" panose="020B0403050000020004"/>
                  <a:ea typeface="Fira Sans Light" panose="020B0403050000020004"/>
                  <a:cs typeface="Fira Sans Light" panose="020B0403050000020004"/>
                  <a:sym typeface="Fira Sans Light" panose="020B0403050000020004"/>
                </a:rPr>
                <a:t>Web site for help people</a:t>
              </a:r>
              <a:endParaRPr lang="en-US" sz="36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a:off x="1028700" y="1028700"/>
            <a:ext cx="4212844" cy="586200"/>
            <a:chOff x="0" y="0"/>
            <a:chExt cx="5617125" cy="781600"/>
          </a:xfrm>
        </p:grpSpPr>
        <p:sp>
          <p:nvSpPr>
            <p:cNvPr id="14" name="TextBox 14"/>
            <p:cNvSpPr txBox="1"/>
            <p:nvPr/>
          </p:nvSpPr>
          <p:spPr>
            <a:xfrm>
              <a:off x="1293956" y="104415"/>
              <a:ext cx="4323169" cy="544764"/>
            </a:xfrm>
            <a:prstGeom prst="rect">
              <a:avLst/>
            </a:prstGeom>
          </p:spPr>
          <p:txBody>
            <a:bodyPr lIns="0" tIns="0" rIns="0" bIns="0" rtlCol="0" anchor="t">
              <a:spAutoFit/>
            </a:bodyPr>
            <a:lstStyle/>
            <a:p>
              <a:pPr algn="l">
                <a:lnSpc>
                  <a:spcPts val="3360"/>
                </a:lnSpc>
                <a:spcBef>
                  <a:spcPct val="0"/>
                </a:spcBef>
              </a:pPr>
              <a:r>
                <a:rPr lang="en-US" sz="2400" b="1" dirty="0">
                  <a:solidFill>
                    <a:srgbClr val="000000"/>
                  </a:solidFill>
                  <a:latin typeface="Fira Sans Medium" panose="020B0603050000020004"/>
                  <a:ea typeface="Fira Sans Medium" panose="020B0603050000020004"/>
                  <a:cs typeface="Fira Sans Medium" panose="020B0603050000020004"/>
                  <a:sym typeface="Fira Sans Medium" panose="020B0603050000020004"/>
                </a:rPr>
                <a:t>S</a:t>
              </a:r>
              <a:r>
                <a:rPr lang="en-US" sz="2400" b="1"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ani3i</a:t>
              </a:r>
              <a:endParaRPr lang="en-US" sz="2400" b="1"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5" name="Freeform 15"/>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010399" y="497028"/>
            <a:ext cx="5059131" cy="1872820"/>
          </a:xfrm>
          <a:prstGeom prst="rect">
            <a:avLst/>
          </a:prstGeom>
        </p:spPr>
        <p:txBody>
          <a:bodyPr lIns="0" tIns="0" rIns="0" bIns="0" rtlCol="0" anchor="t">
            <a:spAutoFit/>
          </a:bodyPr>
          <a:lstStyle/>
          <a:p>
            <a:pPr algn="l">
              <a:lnSpc>
                <a:spcPts val="7800"/>
              </a:lnSpc>
              <a:spcBef>
                <a:spcPct val="0"/>
              </a:spcBef>
            </a:pPr>
            <a:r>
              <a:rPr lang="en-US" sz="36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Craft Admin Dashboard </a:t>
            </a: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algn="l">
              <a:lnSpc>
                <a:spcPts val="7800"/>
              </a:lnSpc>
              <a:spcBef>
                <a:spcPct val="0"/>
              </a:spcBef>
            </a:pP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2250" y="1933575"/>
            <a:ext cx="12763500" cy="641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5601" y="497028"/>
            <a:ext cx="5363930" cy="2000548"/>
          </a:xfrm>
          <a:prstGeom prst="rect">
            <a:avLst/>
          </a:prstGeom>
        </p:spPr>
        <p:txBody>
          <a:bodyPr wrap="square" lIns="0" tIns="0" rIns="0" bIns="0" rtlCol="0" anchor="t">
            <a:spAutoFit/>
          </a:bodyPr>
          <a:lstStyle/>
          <a:p>
            <a:pPr algn="l">
              <a:lnSpc>
                <a:spcPts val="7800"/>
              </a:lnSpc>
              <a:spcBef>
                <a:spcPct val="0"/>
              </a:spcBef>
            </a:pPr>
            <a:r>
              <a:rPr lang="en-US" sz="36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Admin Dashboard </a:t>
            </a: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algn="l">
              <a:lnSpc>
                <a:spcPts val="7800"/>
              </a:lnSpc>
              <a:spcBef>
                <a:spcPct val="0"/>
              </a:spcBef>
            </a:pP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7600" y="1943100"/>
            <a:ext cx="1030605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324600" y="432230"/>
            <a:ext cx="5059131" cy="1872820"/>
          </a:xfrm>
          <a:prstGeom prst="rect">
            <a:avLst/>
          </a:prstGeom>
        </p:spPr>
        <p:txBody>
          <a:bodyPr lIns="0" tIns="0" rIns="0" bIns="0" rtlCol="0" anchor="t">
            <a:spAutoFit/>
          </a:bodyPr>
          <a:lstStyle/>
          <a:p>
            <a:pPr algn="l">
              <a:lnSpc>
                <a:spcPts val="7800"/>
              </a:lnSpc>
              <a:spcBef>
                <a:spcPct val="0"/>
              </a:spcBef>
            </a:pPr>
            <a:r>
              <a:rPr lang="en-US" sz="40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Tool With Pagination</a:t>
            </a:r>
            <a:endParaRPr lang="en-US" sz="40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algn="l">
              <a:lnSpc>
                <a:spcPts val="7800"/>
              </a:lnSpc>
              <a:spcBef>
                <a:spcPct val="0"/>
              </a:spcBef>
            </a:pP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6488" y="2305050"/>
            <a:ext cx="13535025"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848600" y="571500"/>
            <a:ext cx="5059131" cy="872547"/>
          </a:xfrm>
          <a:prstGeom prst="rect">
            <a:avLst/>
          </a:prstGeom>
        </p:spPr>
        <p:txBody>
          <a:bodyPr lIns="0" tIns="0" rIns="0" bIns="0" rtlCol="0" anchor="t">
            <a:spAutoFit/>
          </a:bodyPr>
          <a:lstStyle/>
          <a:p>
            <a:pPr algn="l">
              <a:lnSpc>
                <a:spcPts val="7800"/>
              </a:lnSpc>
              <a:spcBef>
                <a:spcPct val="0"/>
              </a:spcBef>
            </a:pPr>
            <a:r>
              <a:rPr lang="en-US" sz="36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Profile</a:t>
            </a: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4225" y="2233613"/>
            <a:ext cx="11639550"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954107"/>
          </a:xfrm>
          <a:prstGeom prst="rect">
            <a:avLst/>
          </a:prstGeom>
        </p:spPr>
        <p:txBody>
          <a:bodyPr lIns="0" tIns="0" rIns="0" bIns="0" rtlCol="0" anchor="t">
            <a:spAutoFit/>
          </a:bodyPr>
          <a:lstStyle/>
          <a:p>
            <a:pPr algn="l">
              <a:lnSpc>
                <a:spcPts val="7800"/>
              </a:lnSpc>
              <a:spcBef>
                <a:spcPct val="0"/>
              </a:spcBef>
            </a:pPr>
            <a:r>
              <a:rPr lang="en-US" sz="60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Web Header </a:t>
            </a:r>
            <a:endParaRPr lang="en-US" sz="60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32" name="AutoShape 2" descr="blob:https://web.whatsapp.com/75591c61-f390-4bf2-9048-070ef12da7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3136" y="3695699"/>
            <a:ext cx="151352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028700" y="6819900"/>
            <a:ext cx="15669661" cy="1384995"/>
          </a:xfrm>
          <a:prstGeom prst="rect">
            <a:avLst/>
          </a:prstGeom>
          <a:noFill/>
        </p:spPr>
        <p:txBody>
          <a:bodyPr wrap="square" rtlCol="0">
            <a:spAutoFit/>
          </a:bodyPr>
          <a:lstStyle/>
          <a:p>
            <a:pPr algn="just"/>
            <a:r>
              <a:rPr lang="en-US" sz="2800" dirty="0"/>
              <a:t>This header contains a navigation bar with the following menu items: "HOME," "ABOUT," "WORKER," "TOOLS," and "CONTACT." On the right side, there are three icons representing a shopping cart, an envelope (likely for messages or email), and a user account dropdown. The logo at the top left says "</a:t>
            </a:r>
            <a:r>
              <a:rPr lang="en-US" sz="2800" dirty="0" smtClean="0"/>
              <a:t>Snai3i”</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495300"/>
            <a:ext cx="14430375"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308017" y="3394550"/>
            <a:ext cx="11838641" cy="3497901"/>
          </a:xfrm>
        </p:spPr>
        <p:txBody>
          <a:bodyPr/>
          <a:lstStyle/>
          <a:p>
            <a:r>
              <a:rPr lang="en-US"/>
              <a:t>THANKS</a:t>
            </a:r>
            <a:endParaRPr 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56866" y="3272903"/>
            <a:ext cx="6838666" cy="1308050"/>
          </a:xfrm>
          <a:prstGeom prst="rect">
            <a:avLst/>
          </a:prstGeom>
        </p:spPr>
        <p:txBody>
          <a:bodyPr wrap="square" lIns="0" tIns="0" rIns="0" bIns="0" rtlCol="0" anchor="t">
            <a:spAutoFit/>
          </a:bodyPr>
          <a:lstStyle/>
          <a:p>
            <a:pPr marL="0" lvl="0" indent="0" algn="l">
              <a:lnSpc>
                <a:spcPts val="10200"/>
              </a:lnSpc>
              <a:spcBef>
                <a:spcPct val="0"/>
              </a:spcBef>
            </a:pPr>
            <a:r>
              <a:rPr lang="en-US" sz="6600" b="1" spc="-84" dirty="0" smtClean="0">
                <a:solidFill>
                  <a:srgbClr val="F4F4F4"/>
                </a:solidFill>
                <a:latin typeface="Fira Sans Medium" panose="020B0603050000020004"/>
                <a:ea typeface="Fira Sans Medium" panose="020B0603050000020004"/>
                <a:cs typeface="Fira Sans Medium" panose="020B0603050000020004"/>
                <a:sym typeface="Fira Sans Medium" panose="020B0603050000020004"/>
              </a:rPr>
              <a:t>Team Of Sani3i</a:t>
            </a:r>
            <a:endParaRPr lang="en-US" sz="6600" b="1" spc="-84" dirty="0">
              <a:solidFill>
                <a:srgbClr val="F4F4F4"/>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2" name="TextBox 12"/>
          <p:cNvSpPr txBox="1"/>
          <p:nvPr/>
        </p:nvSpPr>
        <p:spPr>
          <a:xfrm>
            <a:off x="10113792" y="3676859"/>
            <a:ext cx="6109328" cy="500137"/>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dirty="0" err="1"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Kholoud</a:t>
            </a: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 </a:t>
            </a:r>
            <a:r>
              <a:rPr lang="en-US" sz="2800" dirty="0" err="1"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Salama</a:t>
            </a: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 </a:t>
            </a: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
        <p:nvSpPr>
          <p:cNvPr id="15" name="TextBox 15"/>
          <p:cNvSpPr txBox="1"/>
          <p:nvPr/>
        </p:nvSpPr>
        <p:spPr>
          <a:xfrm>
            <a:off x="10100540" y="4347097"/>
            <a:ext cx="6109328" cy="481330"/>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Mahmoud Mustafa</a:t>
            </a: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
        <p:nvSpPr>
          <p:cNvPr id="16" name="TextBox 16"/>
          <p:cNvSpPr txBox="1"/>
          <p:nvPr/>
        </p:nvSpPr>
        <p:spPr>
          <a:xfrm>
            <a:off x="10100540" y="5061328"/>
            <a:ext cx="6109328" cy="481330"/>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Ahmed </a:t>
            </a:r>
            <a:r>
              <a:rPr lang="en-US" sz="2800" dirty="0" err="1"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Ragab</a:t>
            </a: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 </a:t>
            </a: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
        <p:nvSpPr>
          <p:cNvPr id="17" name="TextBox 17"/>
          <p:cNvSpPr txBox="1"/>
          <p:nvPr/>
        </p:nvSpPr>
        <p:spPr>
          <a:xfrm>
            <a:off x="10100540" y="5775559"/>
            <a:ext cx="6109328" cy="470193"/>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rPr>
              <a:t>Salma Yasser </a:t>
            </a: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
        <p:nvSpPr>
          <p:cNvPr id="18" name="TextBox 18"/>
          <p:cNvSpPr txBox="1"/>
          <p:nvPr/>
        </p:nvSpPr>
        <p:spPr>
          <a:xfrm>
            <a:off x="10100540" y="6489789"/>
            <a:ext cx="6109328" cy="481330"/>
          </a:xfrm>
          <a:prstGeom prst="rect">
            <a:avLst/>
          </a:prstGeom>
        </p:spPr>
        <p:txBody>
          <a:bodyPr lIns="0" tIns="0" rIns="0" bIns="0" rtlCol="0" anchor="t">
            <a:spAutoFit/>
          </a:bodyPr>
          <a:lstStyle/>
          <a:p>
            <a:pPr marL="604520" lvl="1" indent="-302260" algn="l">
              <a:lnSpc>
                <a:spcPts val="3920"/>
              </a:lnSpc>
              <a:buFont typeface="Arial" panose="020B0604020202020204"/>
              <a:buChar char="•"/>
            </a:pP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
        <p:nvSpPr>
          <p:cNvPr id="21" name="TextBox 21"/>
          <p:cNvSpPr txBox="1"/>
          <p:nvPr/>
        </p:nvSpPr>
        <p:spPr>
          <a:xfrm>
            <a:off x="10100540" y="6479692"/>
            <a:ext cx="6109328" cy="481330"/>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dirty="0" smtClean="0">
                <a:solidFill>
                  <a:srgbClr val="F4F4F4"/>
                </a:solidFill>
                <a:latin typeface="Fira Sans Light" panose="020B0403050000020004"/>
                <a:ea typeface="Fira Sans Light" panose="020B0403050000020004"/>
                <a:cs typeface="Fira Sans Light" panose="020B0403050000020004"/>
                <a:sym typeface="Fira Sans Light" panose="020B0403050000020004"/>
              </a:rPr>
              <a:t>Ali Siam </a:t>
            </a:r>
            <a:endParaRPr lang="en-US" sz="2800" dirty="0">
              <a:solidFill>
                <a:srgbClr val="F4F4F4"/>
              </a:solidFill>
              <a:latin typeface="Fira Sans Light" panose="020B0403050000020004"/>
              <a:ea typeface="Fira Sans Light" panose="020B0403050000020004"/>
              <a:cs typeface="Fira Sans Light" panose="020B0403050000020004"/>
              <a:sym typeface="Fira Sans Light" panose="020B040305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14946" r="-14946"/>
              </a:stretch>
            </a:blipFill>
          </p:spPr>
        </p:sp>
      </p:grpSp>
      <p:grpSp>
        <p:nvGrpSpPr>
          <p:cNvPr id="8" name="Group 8"/>
          <p:cNvGrpSpPr/>
          <p:nvPr/>
        </p:nvGrpSpPr>
        <p:grpSpPr>
          <a:xfrm>
            <a:off x="1028700" y="3129737"/>
            <a:ext cx="7784689" cy="6006709"/>
            <a:chOff x="0" y="0"/>
            <a:chExt cx="10379585" cy="8008946"/>
          </a:xfrm>
        </p:grpSpPr>
        <p:sp>
          <p:nvSpPr>
            <p:cNvPr id="9" name="TextBox 9"/>
            <p:cNvSpPr txBox="1"/>
            <p:nvPr/>
          </p:nvSpPr>
          <p:spPr>
            <a:xfrm>
              <a:off x="0" y="0"/>
              <a:ext cx="10379585" cy="1693113"/>
            </a:xfrm>
            <a:prstGeom prst="rect">
              <a:avLst/>
            </a:prstGeom>
          </p:spPr>
          <p:txBody>
            <a:bodyPr lIns="0" tIns="0" rIns="0" bIns="0" rtlCol="0" anchor="t">
              <a:spAutoFit/>
            </a:bodyPr>
            <a:lstStyle/>
            <a:p>
              <a:pPr algn="l">
                <a:lnSpc>
                  <a:spcPts val="10200"/>
                </a:lnSpc>
                <a:spcBef>
                  <a:spcPct val="0"/>
                </a:spcBef>
              </a:pPr>
              <a:r>
                <a:rPr lang="en-US" sz="8500" b="1" spc="-84"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  Introduction </a:t>
              </a:r>
              <a:endParaRPr lang="en-US" sz="8500" b="1" spc="-84"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 name="TextBox 10"/>
            <p:cNvSpPr txBox="1"/>
            <p:nvPr/>
          </p:nvSpPr>
          <p:spPr>
            <a:xfrm>
              <a:off x="443671" y="1701748"/>
              <a:ext cx="9298793" cy="6307198"/>
            </a:xfrm>
            <a:prstGeom prst="rect">
              <a:avLst/>
            </a:prstGeom>
          </p:spPr>
          <p:txBody>
            <a:bodyPr lIns="0" tIns="0" rIns="0" bIns="0" rtlCol="0" anchor="t">
              <a:spAutoFit/>
            </a:bodyPr>
            <a:lstStyle/>
            <a:p>
              <a:r>
                <a:rPr lang="en-US" sz="2800" dirty="0"/>
                <a:t>The aim of this project is to develop a website that serves as a comprehensive platform for users to discover artisans in various industrial fields and the ease of booking an appointment with the technician with a profile specific to each technician and community to showcase their occupation and an assessment of the technician through the customer with the availability of the tools store they can buy the tools through.</a:t>
              </a:r>
              <a:endParaRPr lang="en-US" sz="2800" dirty="0"/>
            </a:p>
            <a:p>
              <a:pPr marL="269875" lvl="1" algn="l">
                <a:lnSpc>
                  <a:spcPts val="3500"/>
                </a:lnSpc>
              </a:pPr>
              <a:endParaRPr lang="en-US" sz="25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grpSp>
        <p:nvGrpSpPr>
          <p:cNvPr id="12" name="Group 12"/>
          <p:cNvGrpSpPr/>
          <p:nvPr/>
        </p:nvGrpSpPr>
        <p:grpSpPr>
          <a:xfrm>
            <a:off x="1028700" y="1028700"/>
            <a:ext cx="4212844" cy="586200"/>
            <a:chOff x="0" y="0"/>
            <a:chExt cx="5617125" cy="781600"/>
          </a:xfrm>
        </p:grpSpPr>
        <p:sp>
          <p:nvSpPr>
            <p:cNvPr id="13" name="TextBox 13"/>
            <p:cNvSpPr txBox="1"/>
            <p:nvPr/>
          </p:nvSpPr>
          <p:spPr>
            <a:xfrm>
              <a:off x="1293956" y="104415"/>
              <a:ext cx="4323169" cy="544764"/>
            </a:xfrm>
            <a:prstGeom prst="rect">
              <a:avLst/>
            </a:prstGeom>
          </p:spPr>
          <p:txBody>
            <a:bodyPr lIns="0" tIns="0" rIns="0" bIns="0" rtlCol="0" anchor="t">
              <a:spAutoFit/>
            </a:bodyPr>
            <a:lstStyle/>
            <a:p>
              <a:pPr>
                <a:lnSpc>
                  <a:spcPts val="3360"/>
                </a:lnSpc>
                <a:spcBef>
                  <a:spcPct val="0"/>
                </a:spcBef>
              </a:pPr>
              <a:r>
                <a:rPr lang="en-US" sz="2400" b="1" dirty="0">
                  <a:solidFill>
                    <a:srgbClr val="000000"/>
                  </a:solidFill>
                  <a:latin typeface="Fira Sans Medium" panose="020B0603050000020004"/>
                  <a:ea typeface="Fira Sans Medium" panose="020B0603050000020004"/>
                  <a:cs typeface="Fira Sans Medium" panose="020B0603050000020004"/>
                  <a:sym typeface="Fira Sans Medium" panose="020B0603050000020004"/>
                </a:rPr>
                <a:t>Sani3i</a:t>
              </a:r>
              <a:endParaRPr lang="en-US" sz="2400" b="1"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4"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28700" y="5774457"/>
            <a:ext cx="3364925" cy="1531051"/>
            <a:chOff x="0" y="-9525"/>
            <a:chExt cx="4486566" cy="2041401"/>
          </a:xfrm>
        </p:grpSpPr>
        <p:sp>
          <p:nvSpPr>
            <p:cNvPr id="4" name="TextBox 4"/>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panose="020B0603050000020004"/>
                  <a:ea typeface="Fira Sans Medium" panose="020B0603050000020004"/>
                  <a:cs typeface="Fira Sans Medium" panose="020B0603050000020004"/>
                  <a:sym typeface="Fira Sans Medium" panose="020B0603050000020004"/>
                </a:rPr>
                <a:t>Week  1</a:t>
              </a:r>
              <a:endParaRPr lang="en-US" sz="3600" b="1" dirty="0">
                <a:solidFill>
                  <a:srgbClr val="00A181"/>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5" name="TextBox 5"/>
            <p:cNvSpPr txBox="1"/>
            <p:nvPr/>
          </p:nvSpPr>
          <p:spPr>
            <a:xfrm>
              <a:off x="0" y="1074349"/>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rPr>
                <a:t>: Initial Database Design and </a:t>
              </a:r>
              <a:r>
                <a:rPr lang="en-US" sz="2000" dirty="0" smtClean="0">
                  <a:solidFill>
                    <a:srgbClr val="000000"/>
                  </a:solidFill>
                  <a:latin typeface="Fira Sans Light" panose="020B0403050000020004"/>
                  <a:ea typeface="Fira Sans Light" panose="020B0403050000020004"/>
                  <a:cs typeface="Fira Sans Light" panose="020B0403050000020004"/>
                  <a:sym typeface="Fira Sans Light" panose="020B0403050000020004"/>
                </a:rPr>
                <a:t>  Migration</a:t>
              </a:r>
              <a:endPar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grpSp>
        <p:nvGrpSpPr>
          <p:cNvPr id="6" name="Group 6"/>
          <p:cNvGrpSpPr/>
          <p:nvPr/>
        </p:nvGrpSpPr>
        <p:grpSpPr>
          <a:xfrm>
            <a:off x="5317258" y="5774233"/>
            <a:ext cx="3364925" cy="1531273"/>
            <a:chOff x="0" y="-9525"/>
            <a:chExt cx="4486566" cy="2041698"/>
          </a:xfrm>
        </p:grpSpPr>
        <p:sp>
          <p:nvSpPr>
            <p:cNvPr id="7" name="TextBox 7"/>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panose="020B0603050000020004"/>
                  <a:ea typeface="Fira Sans Medium" panose="020B0603050000020004"/>
                  <a:cs typeface="Fira Sans Medium" panose="020B0603050000020004"/>
                  <a:sym typeface="Fira Sans Medium" panose="020B0603050000020004"/>
                </a:rPr>
                <a:t>Week  2</a:t>
              </a:r>
              <a:endParaRPr lang="en-US" sz="3600" b="1" dirty="0">
                <a:solidFill>
                  <a:srgbClr val="00A181"/>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8" name="TextBox 8"/>
            <p:cNvSpPr txBox="1"/>
            <p:nvPr/>
          </p:nvSpPr>
          <p:spPr>
            <a:xfrm>
              <a:off x="0" y="1074646"/>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rPr>
                <a:t>Model Implementation and Role-Based Access Control</a:t>
              </a:r>
              <a:endPar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grpSp>
        <p:nvGrpSpPr>
          <p:cNvPr id="9" name="Group 9"/>
          <p:cNvGrpSpPr/>
          <p:nvPr/>
        </p:nvGrpSpPr>
        <p:grpSpPr>
          <a:xfrm>
            <a:off x="13894375" y="5774233"/>
            <a:ext cx="3364925" cy="1509472"/>
            <a:chOff x="0" y="-9525"/>
            <a:chExt cx="4486566" cy="2012630"/>
          </a:xfrm>
        </p:grpSpPr>
        <p:sp>
          <p:nvSpPr>
            <p:cNvPr id="10" name="TextBox 10"/>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panose="020B0603050000020004"/>
                  <a:ea typeface="Fira Sans Medium" panose="020B0603050000020004"/>
                  <a:cs typeface="Fira Sans Medium" panose="020B0603050000020004"/>
                  <a:sym typeface="Fira Sans Medium" panose="020B0603050000020004"/>
                </a:rPr>
                <a:t>Week 4</a:t>
              </a:r>
              <a:endParaRPr lang="en-US" sz="3600" b="1" dirty="0">
                <a:solidFill>
                  <a:srgbClr val="00A181"/>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1" name="TextBox 11"/>
            <p:cNvSpPr txBox="1"/>
            <p:nvPr/>
          </p:nvSpPr>
          <p:spPr>
            <a:xfrm>
              <a:off x="0" y="1074646"/>
              <a:ext cx="4486566" cy="928459"/>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rPr>
                <a:t>building dashboard and final test.</a:t>
              </a:r>
              <a:endPar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grpSp>
        <p:nvGrpSpPr>
          <p:cNvPr id="12" name="Group 12"/>
          <p:cNvGrpSpPr/>
          <p:nvPr/>
        </p:nvGrpSpPr>
        <p:grpSpPr>
          <a:xfrm>
            <a:off x="9605817" y="5774233"/>
            <a:ext cx="3364925" cy="1531273"/>
            <a:chOff x="0" y="-9525"/>
            <a:chExt cx="4486566" cy="2041698"/>
          </a:xfrm>
        </p:grpSpPr>
        <p:sp>
          <p:nvSpPr>
            <p:cNvPr id="13" name="TextBox 13"/>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panose="020B0603050000020004"/>
                  <a:ea typeface="Fira Sans Medium" panose="020B0603050000020004"/>
                  <a:cs typeface="Fira Sans Medium" panose="020B0603050000020004"/>
                  <a:sym typeface="Fira Sans Medium" panose="020B0603050000020004"/>
                </a:rPr>
                <a:t>Week 3</a:t>
              </a:r>
              <a:endParaRPr lang="en-US" sz="3600" b="1" dirty="0">
                <a:solidFill>
                  <a:srgbClr val="00A181"/>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4" name="TextBox 14"/>
            <p:cNvSpPr txBox="1"/>
            <p:nvPr/>
          </p:nvSpPr>
          <p:spPr>
            <a:xfrm>
              <a:off x="0" y="1074646"/>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rPr>
                <a:t>Completing Models and Building Real-Time Chat.</a:t>
              </a:r>
              <a:endParaRPr lang="en-US" sz="2000" dirty="0">
                <a:solidFill>
                  <a:srgbClr val="000000"/>
                </a:solidFill>
                <a:latin typeface="Fira Sans Light" panose="020B0403050000020004"/>
                <a:ea typeface="Fira Sans Light" panose="020B0403050000020004"/>
                <a:cs typeface="Fira Sans Light" panose="020B0403050000020004"/>
                <a:sym typeface="Fira Sans Light" panose="020B0403050000020004"/>
              </a:endParaRPr>
            </a:p>
          </p:txBody>
        </p:sp>
      </p:grpSp>
      <p:sp>
        <p:nvSpPr>
          <p:cNvPr id="15" name="TextBox 15"/>
          <p:cNvSpPr txBox="1"/>
          <p:nvPr/>
        </p:nvSpPr>
        <p:spPr>
          <a:xfrm>
            <a:off x="1028700" y="1028700"/>
            <a:ext cx="5699080" cy="1252907"/>
          </a:xfrm>
          <a:prstGeom prst="rect">
            <a:avLst/>
          </a:prstGeom>
        </p:spPr>
        <p:txBody>
          <a:bodyPr lIns="0" tIns="0" rIns="0" bIns="0" rtlCol="0" anchor="t">
            <a:spAutoFit/>
          </a:bodyPr>
          <a:lstStyle/>
          <a:p>
            <a:pPr algn="l">
              <a:lnSpc>
                <a:spcPts val="10200"/>
              </a:lnSpc>
              <a:spcBef>
                <a:spcPct val="0"/>
              </a:spcBef>
            </a:pPr>
            <a:r>
              <a:rPr lang="en-US" sz="8000" b="1" spc="-84"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Steps</a:t>
            </a:r>
            <a:endParaRPr lang="en-US" sz="8000" b="1" spc="-84"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6" name="TextBox 16"/>
          <p:cNvSpPr txBox="1"/>
          <p:nvPr/>
        </p:nvSpPr>
        <p:spPr>
          <a:xfrm>
            <a:off x="1028700" y="8968106"/>
            <a:ext cx="5231327" cy="290194"/>
          </a:xfrm>
          <a:prstGeom prst="rect">
            <a:avLst/>
          </a:prstGeom>
        </p:spPr>
        <p:txBody>
          <a:bodyPr lIns="0" tIns="0" rIns="0" bIns="0" rtlCol="0" anchor="t">
            <a:spAutoFit/>
          </a:bodyPr>
          <a:lstStyle/>
          <a:p>
            <a:pPr algn="l">
              <a:lnSpc>
                <a:spcPts val="2380"/>
              </a:lnSpc>
              <a:spcBef>
                <a:spcPct val="0"/>
              </a:spcBef>
            </a:pPr>
            <a:r>
              <a:rPr lang="en-US" sz="1700">
                <a:solidFill>
                  <a:srgbClr val="000000"/>
                </a:solidFill>
                <a:latin typeface="Fira Sans" panose="020B0503050000020004"/>
                <a:ea typeface="Fira Sans" panose="020B0503050000020004"/>
                <a:cs typeface="Fira Sans" panose="020B0503050000020004"/>
                <a:sym typeface="Fira Sans" panose="020B0503050000020004"/>
              </a:rPr>
              <a:t>Back to Agenda Page</a:t>
            </a:r>
            <a:endParaRPr lang="en-US" sz="1700">
              <a:solidFill>
                <a:srgbClr val="000000"/>
              </a:solidFill>
              <a:latin typeface="Fira Sans" panose="020B0503050000020004"/>
              <a:ea typeface="Fira Sans" panose="020B0503050000020004"/>
              <a:cs typeface="Fira Sans" panose="020B0503050000020004"/>
              <a:sym typeface="Fira Sans" panose="020B0503050000020004"/>
            </a:endParaRPr>
          </a:p>
        </p:txBody>
      </p:sp>
      <p:grpSp>
        <p:nvGrpSpPr>
          <p:cNvPr id="17" name="Group 17"/>
          <p:cNvGrpSpPr/>
          <p:nvPr/>
        </p:nvGrpSpPr>
        <p:grpSpPr>
          <a:xfrm>
            <a:off x="1031805"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5317258" y="819835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9605817" y="821740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3" name="Group 23"/>
          <p:cNvGrpSpPr/>
          <p:nvPr/>
        </p:nvGrpSpPr>
        <p:grpSpPr>
          <a:xfrm>
            <a:off x="13894375" y="8198352"/>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766361" cy="4056201"/>
            <a:chOff x="0" y="0"/>
            <a:chExt cx="19688481" cy="5408268"/>
          </a:xfrm>
        </p:grpSpPr>
        <p:sp>
          <p:nvSpPr>
            <p:cNvPr id="3" name="TextBox 3"/>
            <p:cNvSpPr txBox="1"/>
            <p:nvPr/>
          </p:nvSpPr>
          <p:spPr>
            <a:xfrm>
              <a:off x="0" y="4674843"/>
              <a:ext cx="19688481" cy="733425"/>
            </a:xfrm>
            <a:prstGeom prst="rect">
              <a:avLst/>
            </a:prstGeom>
          </p:spPr>
          <p:txBody>
            <a:bodyPr lIns="0" tIns="0" rIns="0" bIns="0" rtlCol="0" anchor="t">
              <a:spAutoFit/>
            </a:bodyPr>
            <a:lstStyle/>
            <a:p>
              <a:pPr algn="l">
                <a:lnSpc>
                  <a:spcPts val="4320"/>
                </a:lnSpc>
                <a:spcBef>
                  <a:spcPct val="0"/>
                </a:spcBef>
              </a:pPr>
              <a:endParaRPr lang="en-US" sz="3600" b="1" dirty="0">
                <a:solidFill>
                  <a:srgbClr val="F4F4F4"/>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4" name="TextBox 4"/>
            <p:cNvSpPr txBox="1"/>
            <p:nvPr/>
          </p:nvSpPr>
          <p:spPr>
            <a:xfrm>
              <a:off x="0" y="0"/>
              <a:ext cx="19688481" cy="2074243"/>
            </a:xfrm>
            <a:prstGeom prst="rect">
              <a:avLst/>
            </a:prstGeom>
          </p:spPr>
          <p:txBody>
            <a:bodyPr lIns="0" tIns="0" rIns="0" bIns="0" rtlCol="0" anchor="t">
              <a:spAutoFit/>
            </a:bodyPr>
            <a:lstStyle/>
            <a:p>
              <a:pPr>
                <a:lnSpc>
                  <a:spcPts val="12480"/>
                </a:lnSpc>
              </a:pPr>
              <a:r>
                <a:rPr lang="en-US" sz="10400" b="1" dirty="0" smtClean="0">
                  <a:solidFill>
                    <a:srgbClr val="A4E473"/>
                  </a:solidFill>
                  <a:latin typeface="Fira Sans Medium" panose="020B0603050000020004"/>
                  <a:ea typeface="Fira Sans Medium" panose="020B0603050000020004"/>
                  <a:cs typeface="Fira Sans Medium" panose="020B0603050000020004"/>
                  <a:sym typeface="Fira Sans Medium" panose="020B0603050000020004"/>
                </a:rPr>
                <a:t>              Purpose</a:t>
              </a:r>
              <a:endParaRPr lang="en-US" sz="10400" b="1" dirty="0">
                <a:solidFill>
                  <a:srgbClr val="A4E473"/>
                </a:solidFill>
                <a:latin typeface="Fira Sans Medium" panose="020B0603050000020004"/>
                <a:ea typeface="Fira Sans Medium" panose="020B0603050000020004"/>
                <a:cs typeface="Fira Sans Medium" panose="020B0603050000020004"/>
                <a:sym typeface="Fira Sans Medium" panose="020B0603050000020004"/>
              </a:endParaRPr>
            </a:p>
          </p:txBody>
        </p:sp>
      </p:grpSp>
      <p:sp>
        <p:nvSpPr>
          <p:cNvPr id="5" name="TextBox 5"/>
          <p:cNvSpPr txBox="1"/>
          <p:nvPr/>
        </p:nvSpPr>
        <p:spPr>
          <a:xfrm>
            <a:off x="12027973" y="8968106"/>
            <a:ext cx="5231327" cy="290194"/>
          </a:xfrm>
          <a:prstGeom prst="rect">
            <a:avLst/>
          </a:prstGeom>
        </p:spPr>
        <p:txBody>
          <a:bodyPr lIns="0" tIns="0" rIns="0" bIns="0" rtlCol="0" anchor="t">
            <a:spAutoFit/>
          </a:bodyPr>
          <a:lstStyle/>
          <a:p>
            <a:pPr algn="r">
              <a:lnSpc>
                <a:spcPts val="2380"/>
              </a:lnSpc>
              <a:spcBef>
                <a:spcPct val="0"/>
              </a:spcBef>
            </a:pPr>
            <a:r>
              <a:rPr lang="en-US" sz="1700">
                <a:solidFill>
                  <a:srgbClr val="F4F4F4"/>
                </a:solidFill>
                <a:latin typeface="Fira Sans" panose="020B0503050000020004"/>
                <a:ea typeface="Fira Sans" panose="020B0503050000020004"/>
                <a:cs typeface="Fira Sans" panose="020B0503050000020004"/>
                <a:sym typeface="Fira Sans" panose="020B0503050000020004"/>
              </a:rPr>
              <a:t>Back to Agenda Page</a:t>
            </a:r>
            <a:endParaRPr lang="en-US" sz="1700">
              <a:solidFill>
                <a:srgbClr val="F4F4F4"/>
              </a:solidFill>
              <a:latin typeface="Fira Sans" panose="020B0503050000020004"/>
              <a:ea typeface="Fira Sans" panose="020B0503050000020004"/>
              <a:cs typeface="Fira Sans" panose="020B0503050000020004"/>
              <a:sym typeface="Fira Sans" panose="020B0503050000020004"/>
            </a:endParaRPr>
          </a:p>
        </p:txBody>
      </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Rectangle 11"/>
          <p:cNvSpPr/>
          <p:nvPr/>
        </p:nvSpPr>
        <p:spPr>
          <a:xfrm>
            <a:off x="4606804" y="3497329"/>
            <a:ext cx="9144000" cy="3539430"/>
          </a:xfrm>
          <a:prstGeom prst="rect">
            <a:avLst/>
          </a:prstGeom>
        </p:spPr>
        <p:txBody>
          <a:bodyPr>
            <a:spAutoFit/>
          </a:bodyPr>
          <a:lstStyle/>
          <a:p>
            <a:pPr algn="just"/>
            <a:r>
              <a:rPr lang="en-US" sz="2800" dirty="0">
                <a:solidFill>
                  <a:schemeClr val="bg1"/>
                </a:solidFill>
              </a:rPr>
              <a:t>The platform aims to provide users with an easy and efficient way to discover artisans and technicians across various industrial fields. Users will be able to book appointments, view profiles of technicians (including their skills, past work, and client reviews), and purchase necessary tools and equipment from an integrated online store. Additionally, the platform will serve as a community hub where artisans can showcase their expertise and connect with potential clients.</a:t>
            </a:r>
            <a:endParaRPr lang="en-US" sz="2800" dirty="0">
              <a:solidFill>
                <a:schemeClr val="bg1"/>
              </a:solidFill>
            </a:endParaRPr>
          </a:p>
        </p:txBody>
      </p:sp>
      <p:grpSp>
        <p:nvGrpSpPr>
          <p:cNvPr id="13" name="Group 12"/>
          <p:cNvGrpSpPr/>
          <p:nvPr/>
        </p:nvGrpSpPr>
        <p:grpSpPr>
          <a:xfrm>
            <a:off x="15152878" y="407149"/>
            <a:ext cx="4212844" cy="586200"/>
            <a:chOff x="0" y="0"/>
            <a:chExt cx="5617125" cy="781600"/>
          </a:xfrm>
        </p:grpSpPr>
        <p:sp>
          <p:nvSpPr>
            <p:cNvPr id="14" name="TextBox 13"/>
            <p:cNvSpPr txBox="1"/>
            <p:nvPr/>
          </p:nvSpPr>
          <p:spPr>
            <a:xfrm>
              <a:off x="1293956" y="104415"/>
              <a:ext cx="4323169" cy="544764"/>
            </a:xfrm>
            <a:prstGeom prst="rect">
              <a:avLst/>
            </a:prstGeom>
          </p:spPr>
          <p:txBody>
            <a:bodyPr lIns="0" tIns="0" rIns="0" bIns="0" rtlCol="0" anchor="t">
              <a:spAutoFit/>
            </a:bodyPr>
            <a:lstStyle/>
            <a:p>
              <a:pPr>
                <a:lnSpc>
                  <a:spcPts val="3360"/>
                </a:lnSpc>
                <a:spcBef>
                  <a:spcPct val="0"/>
                </a:spcBef>
              </a:pPr>
              <a:r>
                <a:rPr lang="en-US" sz="2400" b="1" dirty="0">
                  <a:solidFill>
                    <a:schemeClr val="bg1"/>
                  </a:solidFill>
                  <a:latin typeface="Fira Sans Medium" panose="020B0603050000020004"/>
                  <a:ea typeface="Fira Sans Medium" panose="020B0603050000020004"/>
                  <a:cs typeface="Fira Sans Medium" panose="020B0603050000020004"/>
                  <a:sym typeface="Fira Sans Medium" panose="020B0603050000020004"/>
                </a:rPr>
                <a:t>Sani3i</a:t>
              </a:r>
              <a:endParaRPr lang="en-US" sz="2400" b="1" dirty="0">
                <a:solidFill>
                  <a:schemeClr val="bg1"/>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5"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AutoShape 2"/>
          <p:cNvSpPr/>
          <p:nvPr/>
        </p:nvSpPr>
        <p:spPr>
          <a:xfrm>
            <a:off x="1028700" y="2912062"/>
            <a:ext cx="16230600" cy="5087122"/>
          </a:xfrm>
          <a:prstGeom prst="rect">
            <a:avLst/>
          </a:prstGeom>
          <a:solidFill>
            <a:srgbClr val="F4F4F4"/>
          </a:solidFill>
        </p:spPr>
      </p:sp>
      <p:sp>
        <p:nvSpPr>
          <p:cNvPr id="3" name="TextBox 3"/>
          <p:cNvSpPr txBox="1"/>
          <p:nvPr/>
        </p:nvSpPr>
        <p:spPr>
          <a:xfrm>
            <a:off x="1028700" y="1028700"/>
            <a:ext cx="9113560" cy="1308050"/>
          </a:xfrm>
          <a:prstGeom prst="rect">
            <a:avLst/>
          </a:prstGeom>
        </p:spPr>
        <p:txBody>
          <a:bodyPr lIns="0" tIns="0" rIns="0" bIns="0" rtlCol="0" anchor="t">
            <a:spAutoFit/>
          </a:bodyPr>
          <a:lstStyle/>
          <a:p>
            <a:pPr algn="l">
              <a:lnSpc>
                <a:spcPts val="10200"/>
              </a:lnSpc>
              <a:spcBef>
                <a:spcPct val="0"/>
              </a:spcBef>
            </a:pPr>
            <a:r>
              <a:rPr lang="en-US" sz="4800" b="1" spc="-84" dirty="0" smtClean="0">
                <a:solidFill>
                  <a:srgbClr val="F4F4F4"/>
                </a:solidFill>
                <a:latin typeface="Fira Sans Medium" panose="020B0603050000020004"/>
                <a:ea typeface="Fira Sans Medium" panose="020B0603050000020004"/>
                <a:cs typeface="Fira Sans Medium" panose="020B0603050000020004"/>
                <a:sym typeface="Fira Sans Medium" panose="020B0603050000020004"/>
              </a:rPr>
              <a:t>Chat between user and Worker</a:t>
            </a:r>
            <a:endParaRPr lang="en-US" sz="4800" b="1" spc="-84" dirty="0">
              <a:solidFill>
                <a:srgbClr val="F4F4F4"/>
              </a:solidFill>
              <a:latin typeface="Fira Sans Medium" panose="020B0603050000020004"/>
              <a:ea typeface="Fira Sans Medium" panose="020B0603050000020004"/>
              <a:cs typeface="Fira Sans Medium" panose="020B0603050000020004"/>
              <a:sym typeface="Fira Sans Medium" panose="020B0603050000020004"/>
            </a:endParaRPr>
          </a:p>
        </p:txBody>
      </p:sp>
      <p:grpSp>
        <p:nvGrpSpPr>
          <p:cNvPr id="4" name="Group 4"/>
          <p:cNvGrpSpPr>
            <a:grpSpLocks noChangeAspect="1"/>
          </p:cNvGrpSpPr>
          <p:nvPr/>
        </p:nvGrpSpPr>
        <p:grpSpPr>
          <a:xfrm>
            <a:off x="1335763" y="3345365"/>
            <a:ext cx="840801" cy="84079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t="-56416" r="-20899" b="-25047"/>
              </a:stretch>
            </a:blipFill>
          </p:spPr>
        </p:sp>
      </p:grpSp>
      <p:grpSp>
        <p:nvGrpSpPr>
          <p:cNvPr id="6" name="Group 6"/>
          <p:cNvGrpSpPr>
            <a:grpSpLocks noChangeAspect="1"/>
          </p:cNvGrpSpPr>
          <p:nvPr/>
        </p:nvGrpSpPr>
        <p:grpSpPr>
          <a:xfrm>
            <a:off x="2354405" y="3345365"/>
            <a:ext cx="840801" cy="84079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7921" t="-21460" r="-53613" b="-26229"/>
              </a:stretch>
            </a:blipFill>
          </p:spPr>
        </p:sp>
      </p:grpSp>
      <p:grpSp>
        <p:nvGrpSpPr>
          <p:cNvPr id="8" name="Group 8"/>
          <p:cNvGrpSpPr>
            <a:grpSpLocks noChangeAspect="1"/>
          </p:cNvGrpSpPr>
          <p:nvPr/>
        </p:nvGrpSpPr>
        <p:grpSpPr>
          <a:xfrm>
            <a:off x="3373046" y="3345365"/>
            <a:ext cx="840801" cy="84079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8064" r="-36922" b="-116658"/>
              </a:stretch>
            </a:blipFill>
          </p:spPr>
        </p:sp>
      </p:grpSp>
      <p:grpSp>
        <p:nvGrpSpPr>
          <p:cNvPr id="10" name="Group 10"/>
          <p:cNvGrpSpPr/>
          <p:nvPr/>
        </p:nvGrpSpPr>
        <p:grpSpPr>
          <a:xfrm>
            <a:off x="9679403" y="3528223"/>
            <a:ext cx="2506383" cy="1315879"/>
            <a:chOff x="0" y="0"/>
            <a:chExt cx="1035847" cy="543831"/>
          </a:xfrm>
        </p:grpSpPr>
        <p:sp>
          <p:nvSpPr>
            <p:cNvPr id="11" name="Freeform 11"/>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00A181"/>
            </a:solidFill>
          </p:spPr>
        </p:sp>
        <p:sp>
          <p:nvSpPr>
            <p:cNvPr id="12" name="TextBox 12"/>
            <p:cNvSpPr txBox="1"/>
            <p:nvPr/>
          </p:nvSpPr>
          <p:spPr>
            <a:xfrm>
              <a:off x="0" y="-38100"/>
              <a:ext cx="1035847" cy="581931"/>
            </a:xfrm>
            <a:prstGeom prst="rect">
              <a:avLst/>
            </a:prstGeom>
          </p:spPr>
          <p:txBody>
            <a:bodyPr lIns="254000" tIns="254000" rIns="254000" bIns="254000" rtlCol="0" anchor="ctr"/>
            <a:lstStyle/>
            <a:p>
              <a:pPr algn="ctr">
                <a:lnSpc>
                  <a:spcPts val="2100"/>
                </a:lnSpc>
              </a:pPr>
              <a:r>
                <a:rPr lang="en-US" sz="1500" b="1">
                  <a:solidFill>
                    <a:srgbClr val="F4F4F4"/>
                  </a:solidFill>
                  <a:latin typeface="Fira Sans Medium" panose="020B0603050000020004"/>
                  <a:ea typeface="Fira Sans Medium" panose="020B0603050000020004"/>
                  <a:cs typeface="Fira Sans Medium" panose="020B0603050000020004"/>
                  <a:sym typeface="Fira Sans Medium" panose="020B0603050000020004"/>
                </a:rPr>
                <a:t>Write a note here</a:t>
              </a:r>
              <a:endParaRPr lang="en-US" sz="1500" b="1">
                <a:solidFill>
                  <a:srgbClr val="F4F4F4"/>
                </a:solidFill>
                <a:latin typeface="Fira Sans Medium" panose="020B0603050000020004"/>
                <a:ea typeface="Fira Sans Medium" panose="020B0603050000020004"/>
                <a:cs typeface="Fira Sans Medium" panose="020B0603050000020004"/>
                <a:sym typeface="Fira Sans Medium" panose="020B0603050000020004"/>
              </a:endParaRPr>
            </a:p>
          </p:txBody>
        </p:sp>
      </p:grpSp>
      <p:grpSp>
        <p:nvGrpSpPr>
          <p:cNvPr id="13" name="Group 13"/>
          <p:cNvGrpSpPr>
            <a:grpSpLocks noChangeAspect="1"/>
          </p:cNvGrpSpPr>
          <p:nvPr/>
        </p:nvGrpSpPr>
        <p:grpSpPr>
          <a:xfrm>
            <a:off x="11864155" y="4186163"/>
            <a:ext cx="1055971" cy="105596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15" name="Group 15"/>
          <p:cNvGrpSpPr/>
          <p:nvPr/>
        </p:nvGrpSpPr>
        <p:grpSpPr>
          <a:xfrm>
            <a:off x="13682345" y="4558908"/>
            <a:ext cx="1966688" cy="19666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473"/>
            </a:solidFill>
          </p:spPr>
        </p:sp>
        <p:sp>
          <p:nvSpPr>
            <p:cNvPr id="17" name="TextBox 17"/>
            <p:cNvSpPr txBox="1"/>
            <p:nvPr/>
          </p:nvSpPr>
          <p:spPr>
            <a:xfrm>
              <a:off x="76200" y="38100"/>
              <a:ext cx="660400" cy="698500"/>
            </a:xfrm>
            <a:prstGeom prst="rect">
              <a:avLst/>
            </a:prstGeom>
          </p:spPr>
          <p:txBody>
            <a:bodyPr lIns="254000" tIns="254000" rIns="254000" bIns="254000" rtlCol="0" anchor="ctr"/>
            <a:lstStyle/>
            <a:p>
              <a:pPr algn="ctr">
                <a:lnSpc>
                  <a:spcPts val="2100"/>
                </a:lnSpc>
              </a:pPr>
              <a:r>
                <a:rPr lang="en-US" sz="1500" b="1">
                  <a:solidFill>
                    <a:srgbClr val="000000"/>
                  </a:solidFill>
                  <a:latin typeface="Fira Sans Medium" panose="020B0603050000020004"/>
                  <a:ea typeface="Fira Sans Medium" panose="020B0603050000020004"/>
                  <a:cs typeface="Fira Sans Medium" panose="020B0603050000020004"/>
                  <a:sym typeface="Fira Sans Medium" panose="020B0603050000020004"/>
                </a:rPr>
                <a:t>Write a note here</a:t>
              </a:r>
              <a:endParaRPr lang="en-US" sz="1500" b="1">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grpSp>
      <p:grpSp>
        <p:nvGrpSpPr>
          <p:cNvPr id="18" name="Group 18"/>
          <p:cNvGrpSpPr>
            <a:grpSpLocks noChangeAspect="1"/>
          </p:cNvGrpSpPr>
          <p:nvPr/>
        </p:nvGrpSpPr>
        <p:grpSpPr>
          <a:xfrm>
            <a:off x="14970279" y="5904399"/>
            <a:ext cx="840801" cy="840798"/>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1606" t="-32200" r="-16691" b="-105396"/>
              </a:stretch>
            </a:blipFill>
          </p:spPr>
        </p:sp>
      </p:grpSp>
      <p:grpSp>
        <p:nvGrpSpPr>
          <p:cNvPr id="26" name="Group 26"/>
          <p:cNvGrpSpPr/>
          <p:nvPr/>
        </p:nvGrpSpPr>
        <p:grpSpPr>
          <a:xfrm>
            <a:off x="1028700" y="8199209"/>
            <a:ext cx="16230600" cy="735073"/>
            <a:chOff x="0" y="0"/>
            <a:chExt cx="12244598" cy="554549"/>
          </a:xfrm>
        </p:grpSpPr>
        <p:sp>
          <p:nvSpPr>
            <p:cNvPr id="27" name="Freeform 27"/>
            <p:cNvSpPr/>
            <p:nvPr/>
          </p:nvSpPr>
          <p:spPr>
            <a:xfrm>
              <a:off x="0" y="0"/>
              <a:ext cx="12244598" cy="554549"/>
            </a:xfrm>
            <a:custGeom>
              <a:avLst/>
              <a:gdLst/>
              <a:ahLst/>
              <a:cxnLst/>
              <a:rect l="l" t="t" r="r" b="b"/>
              <a:pathLst>
                <a:path w="12244598" h="554549">
                  <a:moveTo>
                    <a:pt x="0" y="0"/>
                  </a:moveTo>
                  <a:lnTo>
                    <a:pt x="12244598" y="0"/>
                  </a:lnTo>
                  <a:lnTo>
                    <a:pt x="12244598" y="554549"/>
                  </a:lnTo>
                  <a:lnTo>
                    <a:pt x="0" y="554549"/>
                  </a:lnTo>
                  <a:close/>
                </a:path>
              </a:pathLst>
            </a:custGeom>
            <a:solidFill>
              <a:srgbClr val="F4F4F4"/>
            </a:solidFill>
            <a:ln cap="sq">
              <a:noFill/>
              <a:prstDash val="sysDot"/>
              <a:miter/>
            </a:ln>
          </p:spPr>
        </p:sp>
        <p:sp>
          <p:nvSpPr>
            <p:cNvPr id="28" name="TextBox 28"/>
            <p:cNvSpPr txBox="1"/>
            <p:nvPr/>
          </p:nvSpPr>
          <p:spPr>
            <a:xfrm>
              <a:off x="0" y="-38100"/>
              <a:ext cx="12244598" cy="592649"/>
            </a:xfrm>
            <a:prstGeom prst="rect">
              <a:avLst/>
            </a:prstGeom>
          </p:spPr>
          <p:txBody>
            <a:bodyPr lIns="254000" tIns="254000" rIns="254000" bIns="254000" rtlCol="0" anchor="ctr"/>
            <a:lstStyle/>
            <a:p>
              <a:pPr algn="l">
                <a:lnSpc>
                  <a:spcPts val="2100"/>
                </a:lnSpc>
              </a:pPr>
              <a:r>
                <a:rPr lang="en-US" sz="1500" dirty="0" smtClean="0">
                  <a:solidFill>
                    <a:srgbClr val="000000"/>
                  </a:solidFill>
                  <a:latin typeface="Fira Sans" panose="020B0503050000020004"/>
                  <a:ea typeface="Fira Sans" panose="020B0503050000020004"/>
                  <a:cs typeface="Fira Sans" panose="020B0503050000020004"/>
                  <a:sym typeface="Fira Sans" panose="020B0503050000020004"/>
                </a:rPr>
                <a:t>!</a:t>
              </a:r>
              <a:endParaRPr lang="en-US" sz="1500"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sp>
        <p:nvSpPr>
          <p:cNvPr id="29" name="TextBox 29"/>
          <p:cNvSpPr txBox="1"/>
          <p:nvPr/>
        </p:nvSpPr>
        <p:spPr>
          <a:xfrm>
            <a:off x="1028700" y="9269656"/>
            <a:ext cx="5231327" cy="290194"/>
          </a:xfrm>
          <a:prstGeom prst="rect">
            <a:avLst/>
          </a:prstGeom>
        </p:spPr>
        <p:txBody>
          <a:bodyPr lIns="0" tIns="0" rIns="0" bIns="0" rtlCol="0" anchor="t">
            <a:spAutoFit/>
          </a:bodyPr>
          <a:lstStyle/>
          <a:p>
            <a:pPr algn="l">
              <a:lnSpc>
                <a:spcPts val="2380"/>
              </a:lnSpc>
              <a:spcBef>
                <a:spcPct val="0"/>
              </a:spcBef>
            </a:pPr>
            <a:r>
              <a:rPr lang="en-US" sz="1700">
                <a:solidFill>
                  <a:srgbClr val="F4F4F4"/>
                </a:solidFill>
                <a:latin typeface="Fira Sans" panose="020B0503050000020004"/>
                <a:ea typeface="Fira Sans" panose="020B0503050000020004"/>
                <a:cs typeface="Fira Sans" panose="020B0503050000020004"/>
                <a:sym typeface="Fira Sans" panose="020B0503050000020004"/>
              </a:rPr>
              <a:t>Back to Agenda Page</a:t>
            </a:r>
            <a:endParaRPr lang="en-US" sz="1700">
              <a:solidFill>
                <a:srgbClr val="F4F4F4"/>
              </a:solidFill>
              <a:latin typeface="Fira Sans" panose="020B0503050000020004"/>
              <a:ea typeface="Fira Sans" panose="020B0503050000020004"/>
              <a:cs typeface="Fira Sans" panose="020B0503050000020004"/>
              <a:sym typeface="Fira Sans" panose="020B050305000002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9" name="TextBox 59"/>
          <p:cNvSpPr txBox="1"/>
          <p:nvPr/>
        </p:nvSpPr>
        <p:spPr>
          <a:xfrm>
            <a:off x="7086600" y="1123503"/>
            <a:ext cx="3242377" cy="476541"/>
          </a:xfrm>
          <a:prstGeom prst="rect">
            <a:avLst/>
          </a:prstGeom>
        </p:spPr>
        <p:txBody>
          <a:bodyPr lIns="0" tIns="0" rIns="0" bIns="0" rtlCol="0" anchor="t">
            <a:spAutoFit/>
          </a:bodyPr>
          <a:lstStyle/>
          <a:p>
            <a:pPr algn="l">
              <a:lnSpc>
                <a:spcPts val="3360"/>
              </a:lnSpc>
              <a:spcBef>
                <a:spcPct val="0"/>
              </a:spcBef>
            </a:pPr>
            <a:r>
              <a:rPr lang="en-US" sz="4400" b="1"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Add Order</a:t>
            </a:r>
            <a:endParaRPr lang="en-US" sz="4400" b="1"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3113" y="2271713"/>
            <a:ext cx="1420177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4113"/>
            <a:ext cx="1420177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172200" y="717152"/>
            <a:ext cx="5059131" cy="1872820"/>
          </a:xfrm>
          <a:prstGeom prst="rect">
            <a:avLst/>
          </a:prstGeom>
        </p:spPr>
        <p:txBody>
          <a:bodyPr lIns="0" tIns="0" rIns="0" bIns="0" rtlCol="0" anchor="t">
            <a:spAutoFit/>
          </a:bodyPr>
          <a:lstStyle/>
          <a:p>
            <a:pPr algn="l">
              <a:lnSpc>
                <a:spcPts val="7800"/>
              </a:lnSpc>
              <a:spcBef>
                <a:spcPct val="0"/>
              </a:spcBef>
            </a:pPr>
            <a:r>
              <a:rPr lang="en-US" sz="48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Shopping Cart</a:t>
            </a: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algn="l">
              <a:lnSpc>
                <a:spcPts val="7800"/>
              </a:lnSpc>
              <a:spcBef>
                <a:spcPct val="0"/>
              </a:spcBef>
            </a:pP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2558498"/>
            <a:ext cx="13792200" cy="621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91400" y="1104900"/>
            <a:ext cx="5059131" cy="1872820"/>
          </a:xfrm>
          <a:prstGeom prst="rect">
            <a:avLst/>
          </a:prstGeom>
        </p:spPr>
        <p:txBody>
          <a:bodyPr lIns="0" tIns="0" rIns="0" bIns="0" rtlCol="0" anchor="t">
            <a:spAutoFit/>
          </a:bodyPr>
          <a:lstStyle/>
          <a:p>
            <a:pPr algn="l">
              <a:lnSpc>
                <a:spcPts val="7800"/>
              </a:lnSpc>
              <a:spcBef>
                <a:spcPct val="0"/>
              </a:spcBef>
            </a:pPr>
            <a:r>
              <a:rPr lang="en-US" sz="48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Craft</a:t>
            </a:r>
            <a:r>
              <a:rPr lang="en-US" sz="3600" b="1" spc="-60" dirty="0" smtClean="0">
                <a:solidFill>
                  <a:srgbClr val="000000"/>
                </a:solidFill>
                <a:latin typeface="Fira Sans Medium" panose="020B0603050000020004"/>
                <a:ea typeface="Fira Sans Medium" panose="020B0603050000020004"/>
                <a:cs typeface="Fira Sans Medium" panose="020B0603050000020004"/>
                <a:sym typeface="Fira Sans Medium" panose="020B0603050000020004"/>
              </a:rPr>
              <a:t> </a:t>
            </a: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algn="l">
              <a:lnSpc>
                <a:spcPts val="7800"/>
              </a:lnSpc>
              <a:spcBef>
                <a:spcPct val="0"/>
              </a:spcBef>
            </a:pPr>
            <a:endParaRPr lang="en-US" sz="3600" b="1" spc="-60" dirty="0">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9725" y="2595563"/>
            <a:ext cx="1506855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p="http://schemas.openxmlformats.org/presentationml/2006/main">
  <p:tag name="KSO_WM_CHIP_GROUPID" val="625cd07c96a3ef861819ea24"/>
  <p:tag name="KSO_WM_CHIP_XID" val="625cd09f96a3ef861819f2f9"/>
  <p:tag name="KSO_WM_UNIT_DEC_AREA_ID" val="a8862b50e9b2462fa7af3cdd9752592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82832bf4c46dc9637ec61d66c2c70"/>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CHIP_GROUPID" val="625cd07c96a3ef861819ea24"/>
  <p:tag name="KSO_WM_CHIP_XID" val="625cd09f96a3ef861819ef11"/>
  <p:tag name="KSO_WM_UNIT_DEC_AREA_ID" val="a99054ed58334a9eb06e3a4e490da6a0"/>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bc702ff1dfc64b939bb68bb3a52db00e"/>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3.xml><?xml version="1.0" encoding="utf-8"?>
<p:tagLst xmlns:p="http://schemas.openxmlformats.org/presentationml/2006/main">
  <p:tag name="KSO_WM_CHIP_GROUPID" val="625cd07c96a3ef861819ea24"/>
  <p:tag name="KSO_WM_CHIP_XID" val="625cd09f96a3ef861819ef0d"/>
  <p:tag name="KSO_WM_UNIT_DEC_AREA_ID" val="f423bf7cd351475fbad652d434845c8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3a89ed2e2fef4fc8a596f13a44aa778c"/>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4.xml><?xml version="1.0" encoding="utf-8"?>
<p:tagLst xmlns:p="http://schemas.openxmlformats.org/presentationml/2006/main">
  <p:tag name="KSO_WM_CHIP_GROUPID" val="625cd07c96a3ef861819ea24"/>
  <p:tag name="KSO_WM_CHIP_XID" val="625cd09f96a3ef861819ef0b"/>
  <p:tag name="KSO_WM_UNIT_DEC_AREA_ID" val="8fc2936ced724e1a9908578d181a2317"/>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b3412a647b6b4cfcac807d0c35945a1b"/>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5.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BLOCK" val="0"/>
  <p:tag name="KSO_WM_UNIT_DEC_AREA_ID" val="7232a9ce6a4c417da7c86d7bc30540bf"/>
  <p:tag name="KSO_WM_CHIP_GROUPID" val="625cceb5fa96911f219256ed"/>
  <p:tag name="KSO_WM_CHIP_XID" val="625d0d8bfa96911f219258c4"/>
  <p:tag name="KSO_WM_UNIT_LINE_FORE_SCHEMECOLOR_INDEX_BRIGHTNESS" val="0"/>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xml><?xml version="1.0" encoding="utf-8"?>
<p:tagLst xmlns:p="http://schemas.openxmlformats.org/presentationml/2006/main">
  <p:tag name="KSO_WM_CHIP_GROUPID" val="625cd07c96a3ef861819ea24"/>
  <p:tag name="KSO_WM_CHIP_XID" val="625cd09f96a3ef861819f2b9"/>
  <p:tag name="KSO_WM_UNIT_DEC_AREA_ID" val="894575ef6f7c4107b93e3fbf4a77463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78d4239324df483ca922275d664759ba"/>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BLOCK" val="0"/>
  <p:tag name="KSO_WM_UNIT_DEC_AREA_ID" val="e45e6bccbabc4ddc937be8a77998ceac"/>
  <p:tag name="KSO_WM_CHIP_GROUPID" val="625cceb5fa96911f219256ed"/>
  <p:tag name="KSO_WM_CHIP_XID" val="625d0d8bfa96911f219258c4"/>
  <p:tag name="KSO_WM_UNIT_LINE_FORE_SCHEMECOLOR_INDEX_BRIGHTNESS" val="-0.25"/>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1.xml><?xml version="1.0" encoding="utf-8"?>
<p:tagLst xmlns:p="http://schemas.openxmlformats.org/presentationml/2006/main">
  <p:tag name="KSO_WM_CHIP_GROUPID" val="625cd07c96a3ef861819ea24"/>
  <p:tag name="KSO_WM_CHIP_XID" val="625cd09f96a3ef861819f16c"/>
  <p:tag name="KSO_WM_UNIT_DEC_AREA_ID" val="bb64b4435d7848c8bd414e8524a9a94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37c3d552a964e7396f97cb19003d731"/>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2.xml><?xml version="1.0" encoding="utf-8"?>
<p:tagLst xmlns:p="http://schemas.openxmlformats.org/presentationml/2006/main">
  <p:tag name="KSO_WM_CHIP_GROUPID" val="625cd07c96a3ef861819ea24"/>
  <p:tag name="KSO_WM_CHIP_XID" val="625cd09f96a3ef861819f140"/>
  <p:tag name="KSO_WM_UNIT_DEC_AREA_ID" val="79ea1afe27ec4356a5cddb27213fea47"/>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bd1084ce3b84b26ada5ffb6b518bcd9"/>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4.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CHIP_GROUPID" val="625cd07c96a3ef861819ea24"/>
  <p:tag name="KSO_WM_CHIP_XID" val="625cd09f96a3ef861819f02a"/>
  <p:tag name="KSO_WM_UNIT_DEC_AREA_ID" val="487e6e27f95c4831a03abef65315fef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dcceac7a537403c9ff6738af18c0e0d"/>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59.xml><?xml version="1.0" encoding="utf-8"?>
<p:tagLst xmlns:p="http://schemas.openxmlformats.org/presentationml/2006/main">
  <p:tag name="KSO_WM_CHIP_GROUPID" val="625cd07c96a3ef861819ea24"/>
  <p:tag name="KSO_WM_CHIP_XID" val="625cd09f96a3ef861819efff"/>
  <p:tag name="KSO_WM_UNIT_DEC_AREA_ID" val="d956643773e84899aa41212fa34fd91b"/>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2a09fef1cfb4d95ae3a4c9e9ee12af9"/>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CHIP_GROUPID" val="625cd07c96a3ef861819ea24"/>
  <p:tag name="KSO_WM_CHIP_XID" val="625cd09f96a3ef861819f019"/>
  <p:tag name="KSO_WM_UNIT_DEC_AREA_ID" val="71d4d78710974b5eac57e18fc173c2d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e052f48489b49c8bd358bdb2031109b"/>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CHIP_GROUPID" val="625cd07c96a3ef861819ea24"/>
  <p:tag name="KSO_WM_CHIP_XID" val="625cd09f96a3ef861819f1f8"/>
  <p:tag name="KSO_WM_UNIT_DEC_AREA_ID" val="283e8a3144324d429111285a889d2ed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35d1d2a91c643fcaa9dc5064bc027b1"/>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70"/>
</p:tagLst>
</file>

<file path=ppt/tags/tag6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7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70"/>
</p:tagLst>
</file>

<file path=ppt/tags/tag72.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3470_9*a*1"/>
  <p:tag name="KSO_WM_TEMPLATE_CATEGORY" val="custom"/>
  <p:tag name="KSO_WM_TEMPLATE_INDEX" val="20233470"/>
  <p:tag name="KSO_WM_UNIT_LAYERLEVEL" val="1"/>
  <p:tag name="KSO_WM_TAG_VERSION" val="3.0"/>
  <p:tag name="KSO_WM_BEAUTIFY_FLAG" val="#wm#"/>
  <p:tag name="KSO_WM_UNIT_PRESET_TEXT" val="THANKS"/>
</p:tagLst>
</file>

<file path=ppt/tags/tag73.xml><?xml version="1.0" encoding="utf-8"?>
<p:tagLst xmlns:p="http://schemas.openxmlformats.org/presentationml/2006/main">
  <p:tag name="KSO_WM_SPECIAL_SOURCE" val="bdnull"/>
  <p:tag name="KSO_WM_SLIDE_ID" val="custom20233470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3470"/>
  <p:tag name="KSO_WM_SLIDE_LAYOUT" val="a"/>
  <p:tag name="KSO_WM_SLIDE_LAYOUT_CNT" val="1"/>
</p:tagLst>
</file>

<file path=ppt/tags/tag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自定义 6">
      <a:dk1>
        <a:srgbClr val="000000"/>
      </a:dk1>
      <a:lt1>
        <a:srgbClr val="FFFFFF"/>
      </a:lt1>
      <a:dk2>
        <a:srgbClr val="00071A"/>
      </a:dk2>
      <a:lt2>
        <a:srgbClr val="FFFFFF"/>
      </a:lt2>
      <a:accent1>
        <a:srgbClr val="CEA132"/>
      </a:accent1>
      <a:accent2>
        <a:srgbClr val="3D8F70"/>
      </a:accent2>
      <a:accent3>
        <a:srgbClr val="39AD7E"/>
      </a:accent3>
      <a:accent4>
        <a:srgbClr val="87AA3A"/>
      </a:accent4>
      <a:accent5>
        <a:srgbClr val="328DB6"/>
      </a:accent5>
      <a:accent6>
        <a:srgbClr val="3962C7"/>
      </a:accent6>
      <a:hlink>
        <a:srgbClr val="304FFE"/>
      </a:hlink>
      <a:folHlink>
        <a:srgbClr val="492067"/>
      </a:folHlink>
    </a:clrScheme>
    <a:fontScheme name="字体-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1806</Words>
  <Application>WPS Presentation</Application>
  <PresentationFormat>Custom</PresentationFormat>
  <Paragraphs>88</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16</vt:i4>
      </vt:variant>
    </vt:vector>
  </HeadingPairs>
  <TitlesOfParts>
    <vt:vector size="37" baseType="lpstr">
      <vt:lpstr>Arial</vt:lpstr>
      <vt:lpstr>SimSun</vt:lpstr>
      <vt:lpstr>Wingdings</vt:lpstr>
      <vt:lpstr>Fira Sans Bold</vt:lpstr>
      <vt:lpstr>Fira Sans Light</vt:lpstr>
      <vt:lpstr>Fira Sans Medium</vt:lpstr>
      <vt:lpstr>Arial</vt:lpstr>
      <vt:lpstr>Fira Sans</vt:lpstr>
      <vt:lpstr>Microsoft YaHei</vt:lpstr>
      <vt:lpstr>Arial Unicode MS</vt:lpstr>
      <vt:lpstr>Calibri</vt:lpstr>
      <vt:lpstr>Inter Bold</vt:lpstr>
      <vt:lpstr>Segoe Print</vt:lpstr>
      <vt:lpstr>Inter</vt:lpstr>
      <vt:lpstr>江城圆体 400W</vt:lpstr>
      <vt:lpstr>Lato</vt:lpstr>
      <vt:lpstr>Manrope ExtraBold</vt:lpstr>
      <vt:lpstr>Mali SemiBold</vt:lpstr>
      <vt:lpstr>Mali</vt:lpstr>
      <vt:lpstr>Office Theme</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Ahmed</dc:creator>
  <cp:lastModifiedBy>ali abo Rashed</cp:lastModifiedBy>
  <cp:revision>13</cp:revision>
  <dcterms:created xsi:type="dcterms:W3CDTF">2006-08-16T00:00:00Z</dcterms:created>
  <dcterms:modified xsi:type="dcterms:W3CDTF">2024-11-22T12:26:30Z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598195F4A1F740789913464F546B40DE_12</vt:lpwstr>
  </property>
  <property fmtid="{D5CDD505-2E9C-101B-9397-08002B2CF9AE}" pid="3" name="KSOProductBuildVer">
    <vt:lpwstr>1033-12.2.0.18911</vt:lpwstr>
  </property>
</Properties>
</file>